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ink/ink27.xml" ContentType="application/inkml+xml"/>
  <Override PartName="/ppt/ink/ink28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56" r:id="rId2"/>
    <p:sldId id="309" r:id="rId3"/>
    <p:sldId id="310" r:id="rId4"/>
    <p:sldId id="332" r:id="rId5"/>
    <p:sldId id="304" r:id="rId6"/>
    <p:sldId id="311" r:id="rId7"/>
    <p:sldId id="307" r:id="rId8"/>
    <p:sldId id="331" r:id="rId9"/>
    <p:sldId id="306" r:id="rId10"/>
    <p:sldId id="329" r:id="rId11"/>
    <p:sldId id="330" r:id="rId12"/>
    <p:sldId id="308" r:id="rId13"/>
    <p:sldId id="313" r:id="rId14"/>
    <p:sldId id="314" r:id="rId15"/>
    <p:sldId id="319" r:id="rId16"/>
    <p:sldId id="320" r:id="rId17"/>
    <p:sldId id="327" r:id="rId18"/>
    <p:sldId id="321" r:id="rId19"/>
    <p:sldId id="324" r:id="rId20"/>
    <p:sldId id="325" r:id="rId21"/>
    <p:sldId id="323" r:id="rId22"/>
    <p:sldId id="322" r:id="rId23"/>
    <p:sldId id="315" r:id="rId24"/>
    <p:sldId id="317" r:id="rId25"/>
    <p:sldId id="318" r:id="rId26"/>
    <p:sldId id="316" r:id="rId27"/>
    <p:sldId id="328" r:id="rId28"/>
    <p:sldId id="312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CBCAB"/>
    <a:srgbClr val="FFF87F"/>
    <a:srgbClr val="CAC3E8"/>
    <a:srgbClr val="7FD0F3"/>
    <a:srgbClr val="90D8A5"/>
    <a:srgbClr val="FFD6E4"/>
    <a:srgbClr val="BFBFBF"/>
    <a:srgbClr val="FFBF93"/>
    <a:srgbClr val="7ED0F3"/>
    <a:srgbClr val="D1A4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ED90DE7-6D29-4C7A-9D2D-63B972CAF0C2}" v="72" dt="2024-02-26T21:57:59.169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864" autoAdjust="0"/>
    <p:restoredTop sz="83304" autoAdjust="0"/>
  </p:normalViewPr>
  <p:slideViewPr>
    <p:cSldViewPr snapToGrid="0">
      <p:cViewPr varScale="1">
        <p:scale>
          <a:sx n="98" d="100"/>
          <a:sy n="98" d="100"/>
        </p:scale>
        <p:origin x="504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microsoft.com/office/2016/11/relationships/changesInfo" Target="changesInfos/changesInfo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eifeng Xu" userId="e7aed605-a3dd-4d5a-a692-a87037af107b" providerId="ADAL" clId="{C409630A-84B6-4A23-AB6D-385EB5AA5C42}"/>
    <pc:docChg chg="undo custSel addSld modSld sldOrd">
      <pc:chgData name="Weifeng Xu" userId="e7aed605-a3dd-4d5a-a692-a87037af107b" providerId="ADAL" clId="{C409630A-84B6-4A23-AB6D-385EB5AA5C42}" dt="2021-09-14T02:11:40.312" v="1175" actId="20577"/>
      <pc:docMkLst>
        <pc:docMk/>
      </pc:docMkLst>
      <pc:sldChg chg="modNotesTx">
        <pc:chgData name="Weifeng Xu" userId="e7aed605-a3dd-4d5a-a692-a87037af107b" providerId="ADAL" clId="{C409630A-84B6-4A23-AB6D-385EB5AA5C42}" dt="2021-09-07T13:11:08.090" v="391"/>
        <pc:sldMkLst>
          <pc:docMk/>
          <pc:sldMk cId="3880498667" sldId="306"/>
        </pc:sldMkLst>
      </pc:sldChg>
      <pc:sldChg chg="modSp mod">
        <pc:chgData name="Weifeng Xu" userId="e7aed605-a3dd-4d5a-a692-a87037af107b" providerId="ADAL" clId="{C409630A-84B6-4A23-AB6D-385EB5AA5C42}" dt="2021-08-31T13:50:36.156" v="0" actId="14100"/>
        <pc:sldMkLst>
          <pc:docMk/>
          <pc:sldMk cId="928789415" sldId="307"/>
        </pc:sldMkLst>
        <pc:spChg chg="mod">
          <ac:chgData name="Weifeng Xu" userId="e7aed605-a3dd-4d5a-a692-a87037af107b" providerId="ADAL" clId="{C409630A-84B6-4A23-AB6D-385EB5AA5C42}" dt="2021-08-31T13:50:36.156" v="0" actId="14100"/>
          <ac:spMkLst>
            <pc:docMk/>
            <pc:sldMk cId="928789415" sldId="307"/>
            <ac:spMk id="7" creationId="{00000000-0000-0000-0000-000000000000}"/>
          </ac:spMkLst>
        </pc:spChg>
      </pc:sldChg>
      <pc:sldChg chg="addSp delSp modSp new mod chgLayout">
        <pc:chgData name="Weifeng Xu" userId="e7aed605-a3dd-4d5a-a692-a87037af107b" providerId="ADAL" clId="{C409630A-84B6-4A23-AB6D-385EB5AA5C42}" dt="2021-09-07T12:13:36.660" v="121" actId="20577"/>
        <pc:sldMkLst>
          <pc:docMk/>
          <pc:sldMk cId="4217461118" sldId="309"/>
        </pc:sldMkLst>
        <pc:spChg chg="del">
          <ac:chgData name="Weifeng Xu" userId="e7aed605-a3dd-4d5a-a692-a87037af107b" providerId="ADAL" clId="{C409630A-84B6-4A23-AB6D-385EB5AA5C42}" dt="2021-08-31T13:54:58.455" v="2" actId="700"/>
          <ac:spMkLst>
            <pc:docMk/>
            <pc:sldMk cId="4217461118" sldId="309"/>
            <ac:spMk id="2" creationId="{33ABEDE2-E5BB-4F46-A636-184CCE759D45}"/>
          </ac:spMkLst>
        </pc:spChg>
        <pc:spChg chg="del">
          <ac:chgData name="Weifeng Xu" userId="e7aed605-a3dd-4d5a-a692-a87037af107b" providerId="ADAL" clId="{C409630A-84B6-4A23-AB6D-385EB5AA5C42}" dt="2021-08-31T13:54:58.455" v="2" actId="700"/>
          <ac:spMkLst>
            <pc:docMk/>
            <pc:sldMk cId="4217461118" sldId="309"/>
            <ac:spMk id="3" creationId="{70CD124A-67A2-4449-A585-7E5A421D5DC4}"/>
          </ac:spMkLst>
        </pc:spChg>
        <pc:spChg chg="add mod ord">
          <ac:chgData name="Weifeng Xu" userId="e7aed605-a3dd-4d5a-a692-a87037af107b" providerId="ADAL" clId="{C409630A-84B6-4A23-AB6D-385EB5AA5C42}" dt="2021-08-31T13:55:03.092" v="10" actId="20577"/>
          <ac:spMkLst>
            <pc:docMk/>
            <pc:sldMk cId="4217461118" sldId="309"/>
            <ac:spMk id="4" creationId="{DD942F69-0583-43B4-97E2-A99DDD7BFCCE}"/>
          </ac:spMkLst>
        </pc:spChg>
        <pc:spChg chg="add mod ord">
          <ac:chgData name="Weifeng Xu" userId="e7aed605-a3dd-4d5a-a692-a87037af107b" providerId="ADAL" clId="{C409630A-84B6-4A23-AB6D-385EB5AA5C42}" dt="2021-09-07T12:13:36.660" v="121" actId="20577"/>
          <ac:spMkLst>
            <pc:docMk/>
            <pc:sldMk cId="4217461118" sldId="309"/>
            <ac:spMk id="5" creationId="{72521232-DA9F-4C94-9BE6-17798B6A40F0}"/>
          </ac:spMkLst>
        </pc:spChg>
      </pc:sldChg>
      <pc:sldChg chg="addSp delSp modSp new mod ord modClrScheme chgLayout">
        <pc:chgData name="Weifeng Xu" userId="e7aed605-a3dd-4d5a-a692-a87037af107b" providerId="ADAL" clId="{C409630A-84B6-4A23-AB6D-385EB5AA5C42}" dt="2021-09-07T12:14:34.617" v="127" actId="14100"/>
        <pc:sldMkLst>
          <pc:docMk/>
          <pc:sldMk cId="1863833040" sldId="310"/>
        </pc:sldMkLst>
        <pc:spChg chg="del mod ord">
          <ac:chgData name="Weifeng Xu" userId="e7aed605-a3dd-4d5a-a692-a87037af107b" providerId="ADAL" clId="{C409630A-84B6-4A23-AB6D-385EB5AA5C42}" dt="2021-09-07T12:13:45.713" v="122" actId="700"/>
          <ac:spMkLst>
            <pc:docMk/>
            <pc:sldMk cId="1863833040" sldId="310"/>
            <ac:spMk id="2" creationId="{1F82E46D-5009-43EB-BB45-2C282CEF80D5}"/>
          </ac:spMkLst>
        </pc:spChg>
        <pc:spChg chg="del">
          <ac:chgData name="Weifeng Xu" userId="e7aed605-a3dd-4d5a-a692-a87037af107b" providerId="ADAL" clId="{C409630A-84B6-4A23-AB6D-385EB5AA5C42}" dt="2021-09-07T12:13:45.713" v="122" actId="700"/>
          <ac:spMkLst>
            <pc:docMk/>
            <pc:sldMk cId="1863833040" sldId="310"/>
            <ac:spMk id="3" creationId="{2C122267-CD55-48B7-A60F-4FD5D820EBFB}"/>
          </ac:spMkLst>
        </pc:spChg>
        <pc:spChg chg="add del mod ord">
          <ac:chgData name="Weifeng Xu" userId="e7aed605-a3dd-4d5a-a692-a87037af107b" providerId="ADAL" clId="{C409630A-84B6-4A23-AB6D-385EB5AA5C42}" dt="2021-09-07T12:14:27.954" v="123" actId="700"/>
          <ac:spMkLst>
            <pc:docMk/>
            <pc:sldMk cId="1863833040" sldId="310"/>
            <ac:spMk id="4" creationId="{4810D0F2-3820-4C5B-8E55-0AF8256652D8}"/>
          </ac:spMkLst>
        </pc:spChg>
        <pc:picChg chg="add mod">
          <ac:chgData name="Weifeng Xu" userId="e7aed605-a3dd-4d5a-a692-a87037af107b" providerId="ADAL" clId="{C409630A-84B6-4A23-AB6D-385EB5AA5C42}" dt="2021-09-07T12:14:34.617" v="127" actId="14100"/>
          <ac:picMkLst>
            <pc:docMk/>
            <pc:sldMk cId="1863833040" sldId="310"/>
            <ac:picMk id="6" creationId="{0EFF31E4-C818-41B6-9B7D-F5C842816111}"/>
          </ac:picMkLst>
        </pc:picChg>
      </pc:sldChg>
      <pc:sldChg chg="addSp modSp new mod ord">
        <pc:chgData name="Weifeng Xu" userId="e7aed605-a3dd-4d5a-a692-a87037af107b" providerId="ADAL" clId="{C409630A-84B6-4A23-AB6D-385EB5AA5C42}" dt="2021-09-07T13:06:25.492" v="387" actId="207"/>
        <pc:sldMkLst>
          <pc:docMk/>
          <pc:sldMk cId="2638533410" sldId="311"/>
        </pc:sldMkLst>
        <pc:spChg chg="mod">
          <ac:chgData name="Weifeng Xu" userId="e7aed605-a3dd-4d5a-a692-a87037af107b" providerId="ADAL" clId="{C409630A-84B6-4A23-AB6D-385EB5AA5C42}" dt="2021-09-07T12:28:36.717" v="190" actId="313"/>
          <ac:spMkLst>
            <pc:docMk/>
            <pc:sldMk cId="2638533410" sldId="311"/>
            <ac:spMk id="2" creationId="{5CF2947B-AC4E-43B3-8E10-F086AF2017CD}"/>
          </ac:spMkLst>
        </pc:spChg>
        <pc:spChg chg="add mod">
          <ac:chgData name="Weifeng Xu" userId="e7aed605-a3dd-4d5a-a692-a87037af107b" providerId="ADAL" clId="{C409630A-84B6-4A23-AB6D-385EB5AA5C42}" dt="2021-09-07T13:03:08.900" v="386" actId="1076"/>
          <ac:spMkLst>
            <pc:docMk/>
            <pc:sldMk cId="2638533410" sldId="311"/>
            <ac:spMk id="5" creationId="{652C1141-755E-4EE2-9AE9-FE82CB423BFC}"/>
          </ac:spMkLst>
        </pc:spChg>
        <pc:spChg chg="add mod">
          <ac:chgData name="Weifeng Xu" userId="e7aed605-a3dd-4d5a-a692-a87037af107b" providerId="ADAL" clId="{C409630A-84B6-4A23-AB6D-385EB5AA5C42}" dt="2021-09-07T13:06:25.492" v="387" actId="207"/>
          <ac:spMkLst>
            <pc:docMk/>
            <pc:sldMk cId="2638533410" sldId="311"/>
            <ac:spMk id="7" creationId="{A36976F5-618E-4806-80B8-86F1D47E00E6}"/>
          </ac:spMkLst>
        </pc:spChg>
        <pc:spChg chg="add mod">
          <ac:chgData name="Weifeng Xu" userId="e7aed605-a3dd-4d5a-a692-a87037af107b" providerId="ADAL" clId="{C409630A-84B6-4A23-AB6D-385EB5AA5C42}" dt="2021-09-07T12:36:46.824" v="331" actId="1076"/>
          <ac:spMkLst>
            <pc:docMk/>
            <pc:sldMk cId="2638533410" sldId="311"/>
            <ac:spMk id="8" creationId="{F0EB6B0A-FA78-4429-A20F-FA01798CA510}"/>
          </ac:spMkLst>
        </pc:spChg>
        <pc:spChg chg="add">
          <ac:chgData name="Weifeng Xu" userId="e7aed605-a3dd-4d5a-a692-a87037af107b" providerId="ADAL" clId="{C409630A-84B6-4A23-AB6D-385EB5AA5C42}" dt="2021-09-07T12:36:52.423" v="332" actId="11529"/>
          <ac:spMkLst>
            <pc:docMk/>
            <pc:sldMk cId="2638533410" sldId="311"/>
            <ac:spMk id="9" creationId="{4E63FFEE-3CE6-4B70-97F4-55A5C0D888CA}"/>
          </ac:spMkLst>
        </pc:spChg>
        <pc:picChg chg="add mod">
          <ac:chgData name="Weifeng Xu" userId="e7aed605-a3dd-4d5a-a692-a87037af107b" providerId="ADAL" clId="{C409630A-84B6-4A23-AB6D-385EB5AA5C42}" dt="2021-09-07T12:32:35.792" v="224" actId="1076"/>
          <ac:picMkLst>
            <pc:docMk/>
            <pc:sldMk cId="2638533410" sldId="311"/>
            <ac:picMk id="4" creationId="{33B0866F-680A-4EBD-B7B8-2B205A9DF28C}"/>
          </ac:picMkLst>
        </pc:picChg>
        <pc:picChg chg="add mod">
          <ac:chgData name="Weifeng Xu" userId="e7aed605-a3dd-4d5a-a692-a87037af107b" providerId="ADAL" clId="{C409630A-84B6-4A23-AB6D-385EB5AA5C42}" dt="2021-09-07T12:34:36.869" v="246" actId="1076"/>
          <ac:picMkLst>
            <pc:docMk/>
            <pc:sldMk cId="2638533410" sldId="311"/>
            <ac:picMk id="6" creationId="{C975F3CF-24F3-4BCD-8ADE-F312D70B14D4}"/>
          </ac:picMkLst>
        </pc:picChg>
        <pc:picChg chg="add mod">
          <ac:chgData name="Weifeng Xu" userId="e7aed605-a3dd-4d5a-a692-a87037af107b" providerId="ADAL" clId="{C409630A-84B6-4A23-AB6D-385EB5AA5C42}" dt="2021-09-07T13:03:06.423" v="385" actId="1076"/>
          <ac:picMkLst>
            <pc:docMk/>
            <pc:sldMk cId="2638533410" sldId="311"/>
            <ac:picMk id="1026" creationId="{08097FE0-29C2-49C8-8FC0-215DC73E87CD}"/>
          </ac:picMkLst>
        </pc:picChg>
      </pc:sldChg>
      <pc:sldChg chg="addSp delSp modSp new mod modClrScheme chgLayout">
        <pc:chgData name="Weifeng Xu" userId="e7aed605-a3dd-4d5a-a692-a87037af107b" providerId="ADAL" clId="{C409630A-84B6-4A23-AB6D-385EB5AA5C42}" dt="2021-09-14T02:11:40.312" v="1175" actId="20577"/>
        <pc:sldMkLst>
          <pc:docMk/>
          <pc:sldMk cId="2003676083" sldId="312"/>
        </pc:sldMkLst>
        <pc:spChg chg="del mod ord">
          <ac:chgData name="Weifeng Xu" userId="e7aed605-a3dd-4d5a-a692-a87037af107b" providerId="ADAL" clId="{C409630A-84B6-4A23-AB6D-385EB5AA5C42}" dt="2021-09-07T13:12:27.927" v="393" actId="700"/>
          <ac:spMkLst>
            <pc:docMk/>
            <pc:sldMk cId="2003676083" sldId="312"/>
            <ac:spMk id="2" creationId="{A366396E-AF52-4128-AD99-07BC53FC2D9F}"/>
          </ac:spMkLst>
        </pc:spChg>
        <pc:spChg chg="add mod ord">
          <ac:chgData name="Weifeng Xu" userId="e7aed605-a3dd-4d5a-a692-a87037af107b" providerId="ADAL" clId="{C409630A-84B6-4A23-AB6D-385EB5AA5C42}" dt="2021-09-14T02:09:05.057" v="1152" actId="6549"/>
          <ac:spMkLst>
            <pc:docMk/>
            <pc:sldMk cId="2003676083" sldId="312"/>
            <ac:spMk id="3" creationId="{38C0F097-7109-4F29-88C2-FD56C88EE3AC}"/>
          </ac:spMkLst>
        </pc:spChg>
        <pc:spChg chg="add mod ord">
          <ac:chgData name="Weifeng Xu" userId="e7aed605-a3dd-4d5a-a692-a87037af107b" providerId="ADAL" clId="{C409630A-84B6-4A23-AB6D-385EB5AA5C42}" dt="2021-09-14T02:11:40.312" v="1175" actId="20577"/>
          <ac:spMkLst>
            <pc:docMk/>
            <pc:sldMk cId="2003676083" sldId="312"/>
            <ac:spMk id="4" creationId="{FD94543E-EB57-4939-A8DE-34C9821FC8C6}"/>
          </ac:spMkLst>
        </pc:spChg>
      </pc:sldChg>
    </pc:docChg>
  </pc:docChgLst>
  <pc:docChgLst>
    <pc:chgData name="Weifeng Xu" userId="e7aed605-a3dd-4d5a-a692-a87037af107b" providerId="ADAL" clId="{EED90DE7-6D29-4C7A-9D2D-63B972CAF0C2}"/>
    <pc:docChg chg="undo custSel addSld delSld modSld">
      <pc:chgData name="Weifeng Xu" userId="e7aed605-a3dd-4d5a-a692-a87037af107b" providerId="ADAL" clId="{EED90DE7-6D29-4C7A-9D2D-63B972CAF0C2}" dt="2024-02-26T21:59:40.445" v="2113" actId="1076"/>
      <pc:docMkLst>
        <pc:docMk/>
      </pc:docMkLst>
      <pc:sldChg chg="addSp delSp modSp mod modNotesTx">
        <pc:chgData name="Weifeng Xu" userId="e7aed605-a3dd-4d5a-a692-a87037af107b" providerId="ADAL" clId="{EED90DE7-6D29-4C7A-9D2D-63B972CAF0C2}" dt="2024-02-23T13:17:02.799" v="1848" actId="14100"/>
        <pc:sldMkLst>
          <pc:docMk/>
          <pc:sldMk cId="3880498667" sldId="306"/>
        </pc:sldMkLst>
        <pc:spChg chg="add mod">
          <ac:chgData name="Weifeng Xu" userId="e7aed605-a3dd-4d5a-a692-a87037af107b" providerId="ADAL" clId="{EED90DE7-6D29-4C7A-9D2D-63B972CAF0C2}" dt="2024-02-23T13:17:02.799" v="1848" actId="14100"/>
          <ac:spMkLst>
            <pc:docMk/>
            <pc:sldMk cId="3880498667" sldId="306"/>
            <ac:spMk id="4" creationId="{1055C693-DD57-0A8F-0EC7-FDC2D5ADD95E}"/>
          </ac:spMkLst>
        </pc:spChg>
        <pc:spChg chg="mod">
          <ac:chgData name="Weifeng Xu" userId="e7aed605-a3dd-4d5a-a692-a87037af107b" providerId="ADAL" clId="{EED90DE7-6D29-4C7A-9D2D-63B972CAF0C2}" dt="2022-08-30T14:43:27.220" v="835" actId="20577"/>
          <ac:spMkLst>
            <pc:docMk/>
            <pc:sldMk cId="3880498667" sldId="306"/>
            <ac:spMk id="13" creationId="{00000000-0000-0000-0000-000000000000}"/>
          </ac:spMkLst>
        </pc:spChg>
        <pc:grpChg chg="mod">
          <ac:chgData name="Weifeng Xu" userId="e7aed605-a3dd-4d5a-a692-a87037af107b" providerId="ADAL" clId="{EED90DE7-6D29-4C7A-9D2D-63B972CAF0C2}" dt="2022-09-05T12:54:06.793" v="1129"/>
          <ac:grpSpMkLst>
            <pc:docMk/>
            <pc:sldMk cId="3880498667" sldId="306"/>
            <ac:grpSpMk id="20" creationId="{8DA50F2F-1798-88B0-19C4-A982E442E5BA}"/>
          </ac:grpSpMkLst>
        </pc:grpChg>
        <pc:grpChg chg="mod">
          <ac:chgData name="Weifeng Xu" userId="e7aed605-a3dd-4d5a-a692-a87037af107b" providerId="ADAL" clId="{EED90DE7-6D29-4C7A-9D2D-63B972CAF0C2}" dt="2022-09-05T12:54:31.631" v="1138"/>
          <ac:grpSpMkLst>
            <pc:docMk/>
            <pc:sldMk cId="3880498667" sldId="306"/>
            <ac:grpSpMk id="26" creationId="{002067BE-E94B-620C-ECA7-219DA12D8FF9}"/>
          </ac:grpSpMkLst>
        </pc:grpChg>
        <pc:grpChg chg="del mod">
          <ac:chgData name="Weifeng Xu" userId="e7aed605-a3dd-4d5a-a692-a87037af107b" providerId="ADAL" clId="{EED90DE7-6D29-4C7A-9D2D-63B972CAF0C2}" dt="2022-09-05T12:54:46.794" v="1146"/>
          <ac:grpSpMkLst>
            <pc:docMk/>
            <pc:sldMk cId="3880498667" sldId="306"/>
            <ac:grpSpMk id="30" creationId="{CAE48F28-B353-84BA-649E-7DDDA4153A61}"/>
          </ac:grpSpMkLst>
        </pc:grpChg>
        <pc:grpChg chg="mod">
          <ac:chgData name="Weifeng Xu" userId="e7aed605-a3dd-4d5a-a692-a87037af107b" providerId="ADAL" clId="{EED90DE7-6D29-4C7A-9D2D-63B972CAF0C2}" dt="2022-09-05T12:54:46.794" v="1146"/>
          <ac:grpSpMkLst>
            <pc:docMk/>
            <pc:sldMk cId="3880498667" sldId="306"/>
            <ac:grpSpMk id="34" creationId="{7EB9F920-9E23-766F-ADA7-7D025EB300F3}"/>
          </ac:grpSpMkLst>
        </pc:grpChg>
        <pc:inkChg chg="add del">
          <ac:chgData name="Weifeng Xu" userId="e7aed605-a3dd-4d5a-a692-a87037af107b" providerId="ADAL" clId="{EED90DE7-6D29-4C7A-9D2D-63B972CAF0C2}" dt="2022-09-05T12:54:11.274" v="1130" actId="478"/>
          <ac:inkMkLst>
            <pc:docMk/>
            <pc:sldMk cId="3880498667" sldId="306"/>
            <ac:inkMk id="3" creationId="{3DB67941-3B09-B7AA-45E7-4BD1AB13A927}"/>
          </ac:inkMkLst>
        </pc:inkChg>
        <pc:inkChg chg="add del">
          <ac:chgData name="Weifeng Xu" userId="e7aed605-a3dd-4d5a-a692-a87037af107b" providerId="ADAL" clId="{EED90DE7-6D29-4C7A-9D2D-63B972CAF0C2}" dt="2022-09-05T12:54:12.828" v="1131" actId="478"/>
          <ac:inkMkLst>
            <pc:docMk/>
            <pc:sldMk cId="3880498667" sldId="306"/>
            <ac:inkMk id="4" creationId="{33162C75-9475-2F33-98C3-A097D7BB09D4}"/>
          </ac:inkMkLst>
        </pc:inkChg>
        <pc:inkChg chg="add del">
          <ac:chgData name="Weifeng Xu" userId="e7aed605-a3dd-4d5a-a692-a87037af107b" providerId="ADAL" clId="{EED90DE7-6D29-4C7A-9D2D-63B972CAF0C2}" dt="2022-09-05T12:54:13.971" v="1132" actId="478"/>
          <ac:inkMkLst>
            <pc:docMk/>
            <pc:sldMk cId="3880498667" sldId="306"/>
            <ac:inkMk id="5" creationId="{B2987FDA-CC36-EE1D-82A1-F750DC3DC250}"/>
          </ac:inkMkLst>
        </pc:inkChg>
        <pc:inkChg chg="add del">
          <ac:chgData name="Weifeng Xu" userId="e7aed605-a3dd-4d5a-a692-a87037af107b" providerId="ADAL" clId="{EED90DE7-6D29-4C7A-9D2D-63B972CAF0C2}" dt="2022-09-05T12:53:33.036" v="1117" actId="9405"/>
          <ac:inkMkLst>
            <pc:docMk/>
            <pc:sldMk cId="3880498667" sldId="306"/>
            <ac:inkMk id="7" creationId="{413B75D4-14DC-DE2F-670D-CDFE00FD7FB9}"/>
          </ac:inkMkLst>
        </pc:inkChg>
        <pc:inkChg chg="add del">
          <ac:chgData name="Weifeng Xu" userId="e7aed605-a3dd-4d5a-a692-a87037af107b" providerId="ADAL" clId="{EED90DE7-6D29-4C7A-9D2D-63B972CAF0C2}" dt="2022-09-05T12:53:36.049" v="1119" actId="9405"/>
          <ac:inkMkLst>
            <pc:docMk/>
            <pc:sldMk cId="3880498667" sldId="306"/>
            <ac:inkMk id="9" creationId="{D83C3100-D5AB-85DB-9F84-22DD6F2D4504}"/>
          </ac:inkMkLst>
        </pc:inkChg>
        <pc:inkChg chg="add del">
          <ac:chgData name="Weifeng Xu" userId="e7aed605-a3dd-4d5a-a692-a87037af107b" providerId="ADAL" clId="{EED90DE7-6D29-4C7A-9D2D-63B972CAF0C2}" dt="2022-09-05T12:53:42.809" v="1121" actId="9405"/>
          <ac:inkMkLst>
            <pc:docMk/>
            <pc:sldMk cId="3880498667" sldId="306"/>
            <ac:inkMk id="10" creationId="{D8F1EFF3-B32D-62A0-DC00-6BBF4214B39E}"/>
          </ac:inkMkLst>
        </pc:inkChg>
        <pc:inkChg chg="add">
          <ac:chgData name="Weifeng Xu" userId="e7aed605-a3dd-4d5a-a692-a87037af107b" providerId="ADAL" clId="{EED90DE7-6D29-4C7A-9D2D-63B972CAF0C2}" dt="2022-09-05T12:53:49.910" v="1122" actId="9405"/>
          <ac:inkMkLst>
            <pc:docMk/>
            <pc:sldMk cId="3880498667" sldId="306"/>
            <ac:inkMk id="11" creationId="{960BDC4F-B50B-5673-38CC-DCB52AF43930}"/>
          </ac:inkMkLst>
        </pc:inkChg>
        <pc:inkChg chg="add">
          <ac:chgData name="Weifeng Xu" userId="e7aed605-a3dd-4d5a-a692-a87037af107b" providerId="ADAL" clId="{EED90DE7-6D29-4C7A-9D2D-63B972CAF0C2}" dt="2022-09-05T12:53:53.096" v="1123" actId="9405"/>
          <ac:inkMkLst>
            <pc:docMk/>
            <pc:sldMk cId="3880498667" sldId="306"/>
            <ac:inkMk id="14" creationId="{9BB259E0-D72F-E408-807C-810A4E6685A0}"/>
          </ac:inkMkLst>
        </pc:inkChg>
        <pc:inkChg chg="add mod">
          <ac:chgData name="Weifeng Xu" userId="e7aed605-a3dd-4d5a-a692-a87037af107b" providerId="ADAL" clId="{EED90DE7-6D29-4C7A-9D2D-63B972CAF0C2}" dt="2022-09-05T12:54:06.793" v="1129"/>
          <ac:inkMkLst>
            <pc:docMk/>
            <pc:sldMk cId="3880498667" sldId="306"/>
            <ac:inkMk id="15" creationId="{0D54D315-B768-7B07-40DF-31487702CE39}"/>
          </ac:inkMkLst>
        </pc:inkChg>
        <pc:inkChg chg="add mod">
          <ac:chgData name="Weifeng Xu" userId="e7aed605-a3dd-4d5a-a692-a87037af107b" providerId="ADAL" clId="{EED90DE7-6D29-4C7A-9D2D-63B972CAF0C2}" dt="2022-09-05T12:54:06.793" v="1129"/>
          <ac:inkMkLst>
            <pc:docMk/>
            <pc:sldMk cId="3880498667" sldId="306"/>
            <ac:inkMk id="16" creationId="{56320BD9-8392-DAA6-0C2C-38CE27BAEF3E}"/>
          </ac:inkMkLst>
        </pc:inkChg>
        <pc:inkChg chg="add mod">
          <ac:chgData name="Weifeng Xu" userId="e7aed605-a3dd-4d5a-a692-a87037af107b" providerId="ADAL" clId="{EED90DE7-6D29-4C7A-9D2D-63B972CAF0C2}" dt="2022-09-05T12:54:06.793" v="1129"/>
          <ac:inkMkLst>
            <pc:docMk/>
            <pc:sldMk cId="3880498667" sldId="306"/>
            <ac:inkMk id="17" creationId="{16C9F452-A8AD-4131-3D14-50FD6EF2232A}"/>
          </ac:inkMkLst>
        </pc:inkChg>
        <pc:inkChg chg="add mod">
          <ac:chgData name="Weifeng Xu" userId="e7aed605-a3dd-4d5a-a692-a87037af107b" providerId="ADAL" clId="{EED90DE7-6D29-4C7A-9D2D-63B972CAF0C2}" dt="2022-09-05T12:54:06.793" v="1129"/>
          <ac:inkMkLst>
            <pc:docMk/>
            <pc:sldMk cId="3880498667" sldId="306"/>
            <ac:inkMk id="18" creationId="{F9D7AF1D-ED02-34C0-2DE7-8173683A37CB}"/>
          </ac:inkMkLst>
        </pc:inkChg>
        <pc:inkChg chg="add mod">
          <ac:chgData name="Weifeng Xu" userId="e7aed605-a3dd-4d5a-a692-a87037af107b" providerId="ADAL" clId="{EED90DE7-6D29-4C7A-9D2D-63B972CAF0C2}" dt="2022-09-05T12:54:06.793" v="1129"/>
          <ac:inkMkLst>
            <pc:docMk/>
            <pc:sldMk cId="3880498667" sldId="306"/>
            <ac:inkMk id="19" creationId="{743BA05D-EF8E-DA97-0573-7A363A42CC0F}"/>
          </ac:inkMkLst>
        </pc:inkChg>
        <pc:inkChg chg="add mod">
          <ac:chgData name="Weifeng Xu" userId="e7aed605-a3dd-4d5a-a692-a87037af107b" providerId="ADAL" clId="{EED90DE7-6D29-4C7A-9D2D-63B972CAF0C2}" dt="2022-09-05T12:54:31.631" v="1138"/>
          <ac:inkMkLst>
            <pc:docMk/>
            <pc:sldMk cId="3880498667" sldId="306"/>
            <ac:inkMk id="21" creationId="{D9D14D0A-5AC6-01F3-890B-045BEC132BB2}"/>
          </ac:inkMkLst>
        </pc:inkChg>
        <pc:inkChg chg="add mod">
          <ac:chgData name="Weifeng Xu" userId="e7aed605-a3dd-4d5a-a692-a87037af107b" providerId="ADAL" clId="{EED90DE7-6D29-4C7A-9D2D-63B972CAF0C2}" dt="2022-09-05T12:54:31.631" v="1138"/>
          <ac:inkMkLst>
            <pc:docMk/>
            <pc:sldMk cId="3880498667" sldId="306"/>
            <ac:inkMk id="22" creationId="{61E1A33C-B677-2CC0-7D8C-16D337F02700}"/>
          </ac:inkMkLst>
        </pc:inkChg>
        <pc:inkChg chg="add mod">
          <ac:chgData name="Weifeng Xu" userId="e7aed605-a3dd-4d5a-a692-a87037af107b" providerId="ADAL" clId="{EED90DE7-6D29-4C7A-9D2D-63B972CAF0C2}" dt="2022-09-05T12:54:31.631" v="1138"/>
          <ac:inkMkLst>
            <pc:docMk/>
            <pc:sldMk cId="3880498667" sldId="306"/>
            <ac:inkMk id="23" creationId="{E9E33EF2-A2BE-3AD5-658B-501BE47EFEE2}"/>
          </ac:inkMkLst>
        </pc:inkChg>
        <pc:inkChg chg="add mod">
          <ac:chgData name="Weifeng Xu" userId="e7aed605-a3dd-4d5a-a692-a87037af107b" providerId="ADAL" clId="{EED90DE7-6D29-4C7A-9D2D-63B972CAF0C2}" dt="2022-09-05T12:54:31.631" v="1138"/>
          <ac:inkMkLst>
            <pc:docMk/>
            <pc:sldMk cId="3880498667" sldId="306"/>
            <ac:inkMk id="24" creationId="{CDD87328-1A01-FB24-D2C9-C569C19F64C3}"/>
          </ac:inkMkLst>
        </pc:inkChg>
        <pc:inkChg chg="add mod">
          <ac:chgData name="Weifeng Xu" userId="e7aed605-a3dd-4d5a-a692-a87037af107b" providerId="ADAL" clId="{EED90DE7-6D29-4C7A-9D2D-63B972CAF0C2}" dt="2022-09-05T12:54:31.631" v="1138"/>
          <ac:inkMkLst>
            <pc:docMk/>
            <pc:sldMk cId="3880498667" sldId="306"/>
            <ac:inkMk id="25" creationId="{B1109F13-0A4D-9C26-E9F8-62CC857B34A1}"/>
          </ac:inkMkLst>
        </pc:inkChg>
        <pc:inkChg chg="add mod">
          <ac:chgData name="Weifeng Xu" userId="e7aed605-a3dd-4d5a-a692-a87037af107b" providerId="ADAL" clId="{EED90DE7-6D29-4C7A-9D2D-63B972CAF0C2}" dt="2022-09-05T12:54:46.794" v="1146"/>
          <ac:inkMkLst>
            <pc:docMk/>
            <pc:sldMk cId="3880498667" sldId="306"/>
            <ac:inkMk id="27" creationId="{7F14751D-E893-E587-31B5-38C22C11CD9A}"/>
          </ac:inkMkLst>
        </pc:inkChg>
        <pc:inkChg chg="add mod">
          <ac:chgData name="Weifeng Xu" userId="e7aed605-a3dd-4d5a-a692-a87037af107b" providerId="ADAL" clId="{EED90DE7-6D29-4C7A-9D2D-63B972CAF0C2}" dt="2022-09-05T12:54:46.794" v="1146"/>
          <ac:inkMkLst>
            <pc:docMk/>
            <pc:sldMk cId="3880498667" sldId="306"/>
            <ac:inkMk id="28" creationId="{00A27FF1-5D8F-1F74-B027-6AA20779FB33}"/>
          </ac:inkMkLst>
        </pc:inkChg>
        <pc:inkChg chg="add mod">
          <ac:chgData name="Weifeng Xu" userId="e7aed605-a3dd-4d5a-a692-a87037af107b" providerId="ADAL" clId="{EED90DE7-6D29-4C7A-9D2D-63B972CAF0C2}" dt="2022-09-05T12:54:46.794" v="1146"/>
          <ac:inkMkLst>
            <pc:docMk/>
            <pc:sldMk cId="3880498667" sldId="306"/>
            <ac:inkMk id="29" creationId="{CFB891C4-CB4E-ED81-BD60-25104D94B086}"/>
          </ac:inkMkLst>
        </pc:inkChg>
        <pc:inkChg chg="add mod">
          <ac:chgData name="Weifeng Xu" userId="e7aed605-a3dd-4d5a-a692-a87037af107b" providerId="ADAL" clId="{EED90DE7-6D29-4C7A-9D2D-63B972CAF0C2}" dt="2022-09-05T12:54:46.794" v="1146"/>
          <ac:inkMkLst>
            <pc:docMk/>
            <pc:sldMk cId="3880498667" sldId="306"/>
            <ac:inkMk id="31" creationId="{F83DAED1-44C9-3340-B8E7-38B997CEFBC0}"/>
          </ac:inkMkLst>
        </pc:inkChg>
        <pc:inkChg chg="add mod">
          <ac:chgData name="Weifeng Xu" userId="e7aed605-a3dd-4d5a-a692-a87037af107b" providerId="ADAL" clId="{EED90DE7-6D29-4C7A-9D2D-63B972CAF0C2}" dt="2022-09-05T12:54:46.794" v="1146"/>
          <ac:inkMkLst>
            <pc:docMk/>
            <pc:sldMk cId="3880498667" sldId="306"/>
            <ac:inkMk id="32" creationId="{500E21E6-F54C-57B1-DA45-F1A0C65967D7}"/>
          </ac:inkMkLst>
        </pc:inkChg>
        <pc:inkChg chg="add mod">
          <ac:chgData name="Weifeng Xu" userId="e7aed605-a3dd-4d5a-a692-a87037af107b" providerId="ADAL" clId="{EED90DE7-6D29-4C7A-9D2D-63B972CAF0C2}" dt="2022-09-05T12:54:46.794" v="1146"/>
          <ac:inkMkLst>
            <pc:docMk/>
            <pc:sldMk cId="3880498667" sldId="306"/>
            <ac:inkMk id="33" creationId="{68A8A568-AC8F-8CD1-61CD-7714061FD31F}"/>
          </ac:inkMkLst>
        </pc:inkChg>
      </pc:sldChg>
      <pc:sldChg chg="modSp mod modNotesTx">
        <pc:chgData name="Weifeng Xu" userId="e7aed605-a3dd-4d5a-a692-a87037af107b" providerId="ADAL" clId="{EED90DE7-6D29-4C7A-9D2D-63B972CAF0C2}" dt="2023-02-27T03:02:31.416" v="1794" actId="6549"/>
        <pc:sldMkLst>
          <pc:docMk/>
          <pc:sldMk cId="928789415" sldId="307"/>
        </pc:sldMkLst>
        <pc:spChg chg="mod">
          <ac:chgData name="Weifeng Xu" userId="e7aed605-a3dd-4d5a-a692-a87037af107b" providerId="ADAL" clId="{EED90DE7-6D29-4C7A-9D2D-63B972CAF0C2}" dt="2023-02-27T03:02:31.416" v="1794" actId="6549"/>
          <ac:spMkLst>
            <pc:docMk/>
            <pc:sldMk cId="928789415" sldId="307"/>
            <ac:spMk id="7" creationId="{00000000-0000-0000-0000-000000000000}"/>
          </ac:spMkLst>
        </pc:spChg>
      </pc:sldChg>
      <pc:sldChg chg="addSp modSp mod">
        <pc:chgData name="Weifeng Xu" userId="e7aed605-a3dd-4d5a-a692-a87037af107b" providerId="ADAL" clId="{EED90DE7-6D29-4C7A-9D2D-63B972CAF0C2}" dt="2024-02-23T13:14:32.912" v="1839" actId="20577"/>
        <pc:sldMkLst>
          <pc:docMk/>
          <pc:sldMk cId="3069373520" sldId="308"/>
        </pc:sldMkLst>
        <pc:spChg chg="mod">
          <ac:chgData name="Weifeng Xu" userId="e7aed605-a3dd-4d5a-a692-a87037af107b" providerId="ADAL" clId="{EED90DE7-6D29-4C7A-9D2D-63B972CAF0C2}" dt="2024-02-23T13:14:32.912" v="1839" actId="20577"/>
          <ac:spMkLst>
            <pc:docMk/>
            <pc:sldMk cId="3069373520" sldId="308"/>
            <ac:spMk id="5" creationId="{00000000-0000-0000-0000-000000000000}"/>
          </ac:spMkLst>
        </pc:spChg>
        <pc:spChg chg="mod">
          <ac:chgData name="Weifeng Xu" userId="e7aed605-a3dd-4d5a-a692-a87037af107b" providerId="ADAL" clId="{EED90DE7-6D29-4C7A-9D2D-63B972CAF0C2}" dt="2023-02-27T03:11:43.719" v="1795" actId="33524"/>
          <ac:spMkLst>
            <pc:docMk/>
            <pc:sldMk cId="3069373520" sldId="308"/>
            <ac:spMk id="6" creationId="{00000000-0000-0000-0000-000000000000}"/>
          </ac:spMkLst>
        </pc:spChg>
        <pc:spChg chg="mod">
          <ac:chgData name="Weifeng Xu" userId="e7aed605-a3dd-4d5a-a692-a87037af107b" providerId="ADAL" clId="{EED90DE7-6D29-4C7A-9D2D-63B972CAF0C2}" dt="2023-02-17T15:59:04.638" v="1531" actId="33524"/>
          <ac:spMkLst>
            <pc:docMk/>
            <pc:sldMk cId="3069373520" sldId="308"/>
            <ac:spMk id="12" creationId="{00000000-0000-0000-0000-000000000000}"/>
          </ac:spMkLst>
        </pc:spChg>
        <pc:grpChg chg="mod">
          <ac:chgData name="Weifeng Xu" userId="e7aed605-a3dd-4d5a-a692-a87037af107b" providerId="ADAL" clId="{EED90DE7-6D29-4C7A-9D2D-63B972CAF0C2}" dt="2022-09-05T12:55:27.866" v="1151"/>
          <ac:grpSpMkLst>
            <pc:docMk/>
            <pc:sldMk cId="3069373520" sldId="308"/>
            <ac:grpSpMk id="13" creationId="{8F0A1B63-04D0-56EA-8A33-90624121B7C0}"/>
          </ac:grpSpMkLst>
        </pc:grpChg>
        <pc:grpChg chg="mod">
          <ac:chgData name="Weifeng Xu" userId="e7aed605-a3dd-4d5a-a692-a87037af107b" providerId="ADAL" clId="{EED90DE7-6D29-4C7A-9D2D-63B972CAF0C2}" dt="2022-09-05T12:55:34.828" v="1154"/>
          <ac:grpSpMkLst>
            <pc:docMk/>
            <pc:sldMk cId="3069373520" sldId="308"/>
            <ac:grpSpMk id="16" creationId="{AC040BD1-4C8F-E505-E6DC-95AAA97A7927}"/>
          </ac:grpSpMkLst>
        </pc:grpChg>
        <pc:grpChg chg="mod">
          <ac:chgData name="Weifeng Xu" userId="e7aed605-a3dd-4d5a-a692-a87037af107b" providerId="ADAL" clId="{EED90DE7-6D29-4C7A-9D2D-63B972CAF0C2}" dt="2022-09-05T12:55:38.926" v="1157"/>
          <ac:grpSpMkLst>
            <pc:docMk/>
            <pc:sldMk cId="3069373520" sldId="308"/>
            <ac:grpSpMk id="19" creationId="{161CB8DE-05AE-FFF7-3EC6-95E57809A882}"/>
          </ac:grpSpMkLst>
        </pc:grpChg>
        <pc:inkChg chg="add mod">
          <ac:chgData name="Weifeng Xu" userId="e7aed605-a3dd-4d5a-a692-a87037af107b" providerId="ADAL" clId="{EED90DE7-6D29-4C7A-9D2D-63B972CAF0C2}" dt="2022-09-05T12:55:27.866" v="1151"/>
          <ac:inkMkLst>
            <pc:docMk/>
            <pc:sldMk cId="3069373520" sldId="308"/>
            <ac:inkMk id="3" creationId="{B4FBF0B6-8D6A-9599-9125-BCE2B58611AA}"/>
          </ac:inkMkLst>
        </pc:inkChg>
        <pc:inkChg chg="add mod">
          <ac:chgData name="Weifeng Xu" userId="e7aed605-a3dd-4d5a-a692-a87037af107b" providerId="ADAL" clId="{EED90DE7-6D29-4C7A-9D2D-63B972CAF0C2}" dt="2022-09-05T12:55:27.866" v="1151"/>
          <ac:inkMkLst>
            <pc:docMk/>
            <pc:sldMk cId="3069373520" sldId="308"/>
            <ac:inkMk id="7" creationId="{29974F8F-3E9B-ECF1-1315-66DF4B675206}"/>
          </ac:inkMkLst>
        </pc:inkChg>
        <pc:inkChg chg="add mod">
          <ac:chgData name="Weifeng Xu" userId="e7aed605-a3dd-4d5a-a692-a87037af107b" providerId="ADAL" clId="{EED90DE7-6D29-4C7A-9D2D-63B972CAF0C2}" dt="2022-09-05T12:55:27.866" v="1151"/>
          <ac:inkMkLst>
            <pc:docMk/>
            <pc:sldMk cId="3069373520" sldId="308"/>
            <ac:inkMk id="8" creationId="{DE5BE820-DC9B-25E2-C344-635A4D148287}"/>
          </ac:inkMkLst>
        </pc:inkChg>
        <pc:inkChg chg="add mod">
          <ac:chgData name="Weifeng Xu" userId="e7aed605-a3dd-4d5a-a692-a87037af107b" providerId="ADAL" clId="{EED90DE7-6D29-4C7A-9D2D-63B972CAF0C2}" dt="2022-09-05T12:55:27.866" v="1151"/>
          <ac:inkMkLst>
            <pc:docMk/>
            <pc:sldMk cId="3069373520" sldId="308"/>
            <ac:inkMk id="9" creationId="{D97BAA35-04BA-F243-1452-7CDAFB7DAEF0}"/>
          </ac:inkMkLst>
        </pc:inkChg>
        <pc:inkChg chg="add mod">
          <ac:chgData name="Weifeng Xu" userId="e7aed605-a3dd-4d5a-a692-a87037af107b" providerId="ADAL" clId="{EED90DE7-6D29-4C7A-9D2D-63B972CAF0C2}" dt="2022-09-05T12:55:34.828" v="1154"/>
          <ac:inkMkLst>
            <pc:docMk/>
            <pc:sldMk cId="3069373520" sldId="308"/>
            <ac:inkMk id="14" creationId="{9EB34674-2330-091E-8902-9EB043640992}"/>
          </ac:inkMkLst>
        </pc:inkChg>
        <pc:inkChg chg="add mod">
          <ac:chgData name="Weifeng Xu" userId="e7aed605-a3dd-4d5a-a692-a87037af107b" providerId="ADAL" clId="{EED90DE7-6D29-4C7A-9D2D-63B972CAF0C2}" dt="2022-09-05T12:55:34.828" v="1154"/>
          <ac:inkMkLst>
            <pc:docMk/>
            <pc:sldMk cId="3069373520" sldId="308"/>
            <ac:inkMk id="15" creationId="{1F8BB5C8-CD57-6935-FA21-F26AD8D35FFB}"/>
          </ac:inkMkLst>
        </pc:inkChg>
        <pc:inkChg chg="add mod">
          <ac:chgData name="Weifeng Xu" userId="e7aed605-a3dd-4d5a-a692-a87037af107b" providerId="ADAL" clId="{EED90DE7-6D29-4C7A-9D2D-63B972CAF0C2}" dt="2022-09-05T12:55:38.926" v="1157"/>
          <ac:inkMkLst>
            <pc:docMk/>
            <pc:sldMk cId="3069373520" sldId="308"/>
            <ac:inkMk id="17" creationId="{96755F47-4065-5D6E-D360-7B81EFC054A4}"/>
          </ac:inkMkLst>
        </pc:inkChg>
        <pc:inkChg chg="add mod">
          <ac:chgData name="Weifeng Xu" userId="e7aed605-a3dd-4d5a-a692-a87037af107b" providerId="ADAL" clId="{EED90DE7-6D29-4C7A-9D2D-63B972CAF0C2}" dt="2022-09-05T12:55:38.926" v="1157"/>
          <ac:inkMkLst>
            <pc:docMk/>
            <pc:sldMk cId="3069373520" sldId="308"/>
            <ac:inkMk id="18" creationId="{4F198223-E5A8-03EF-9C9D-1D4040217B54}"/>
          </ac:inkMkLst>
        </pc:inkChg>
      </pc:sldChg>
      <pc:sldChg chg="modSp mod">
        <pc:chgData name="Weifeng Xu" userId="e7aed605-a3dd-4d5a-a692-a87037af107b" providerId="ADAL" clId="{EED90DE7-6D29-4C7A-9D2D-63B972CAF0C2}" dt="2022-03-14T21:33:35.468" v="828" actId="20577"/>
        <pc:sldMkLst>
          <pc:docMk/>
          <pc:sldMk cId="2003676083" sldId="312"/>
        </pc:sldMkLst>
        <pc:spChg chg="mod">
          <ac:chgData name="Weifeng Xu" userId="e7aed605-a3dd-4d5a-a692-a87037af107b" providerId="ADAL" clId="{EED90DE7-6D29-4C7A-9D2D-63B972CAF0C2}" dt="2022-03-14T21:33:35.468" v="828" actId="20577"/>
          <ac:spMkLst>
            <pc:docMk/>
            <pc:sldMk cId="2003676083" sldId="312"/>
            <ac:spMk id="3" creationId="{38C0F097-7109-4F29-88C2-FD56C88EE3AC}"/>
          </ac:spMkLst>
        </pc:spChg>
      </pc:sldChg>
      <pc:sldChg chg="addSp delSp modSp new mod modClrScheme chgLayout modNotesTx">
        <pc:chgData name="Weifeng Xu" userId="e7aed605-a3dd-4d5a-a692-a87037af107b" providerId="ADAL" clId="{EED90DE7-6D29-4C7A-9D2D-63B972CAF0C2}" dt="2022-03-05T03:03:13.025" v="771" actId="20577"/>
        <pc:sldMkLst>
          <pc:docMk/>
          <pc:sldMk cId="2287346867" sldId="313"/>
        </pc:sldMkLst>
        <pc:spChg chg="del mod ord">
          <ac:chgData name="Weifeng Xu" userId="e7aed605-a3dd-4d5a-a692-a87037af107b" providerId="ADAL" clId="{EED90DE7-6D29-4C7A-9D2D-63B972CAF0C2}" dt="2022-03-04T23:16:59.074" v="4" actId="700"/>
          <ac:spMkLst>
            <pc:docMk/>
            <pc:sldMk cId="2287346867" sldId="313"/>
            <ac:spMk id="2" creationId="{A2FAFA54-8244-4DCB-B030-56E3ADB10AB9}"/>
          </ac:spMkLst>
        </pc:spChg>
        <pc:spChg chg="add mod ord">
          <ac:chgData name="Weifeng Xu" userId="e7aed605-a3dd-4d5a-a692-a87037af107b" providerId="ADAL" clId="{EED90DE7-6D29-4C7A-9D2D-63B972CAF0C2}" dt="2022-03-05T03:02:28.577" v="745" actId="20577"/>
          <ac:spMkLst>
            <pc:docMk/>
            <pc:sldMk cId="2287346867" sldId="313"/>
            <ac:spMk id="3" creationId="{54E7D01D-361A-4E10-A910-E55BEA8878EE}"/>
          </ac:spMkLst>
        </pc:spChg>
        <pc:spChg chg="add mod ord">
          <ac:chgData name="Weifeng Xu" userId="e7aed605-a3dd-4d5a-a692-a87037af107b" providerId="ADAL" clId="{EED90DE7-6D29-4C7A-9D2D-63B972CAF0C2}" dt="2022-03-05T03:03:13.025" v="771" actId="20577"/>
          <ac:spMkLst>
            <pc:docMk/>
            <pc:sldMk cId="2287346867" sldId="313"/>
            <ac:spMk id="4" creationId="{596CFE43-7D90-4362-B9CE-876BC4717F9D}"/>
          </ac:spMkLst>
        </pc:spChg>
      </pc:sldChg>
      <pc:sldChg chg="addSp delSp modSp new mod modClrScheme chgLayout modNotesTx">
        <pc:chgData name="Weifeng Xu" userId="e7aed605-a3dd-4d5a-a692-a87037af107b" providerId="ADAL" clId="{EED90DE7-6D29-4C7A-9D2D-63B972CAF0C2}" dt="2022-10-03T22:50:02.447" v="1314"/>
        <pc:sldMkLst>
          <pc:docMk/>
          <pc:sldMk cId="3000983103" sldId="314"/>
        </pc:sldMkLst>
        <pc:spChg chg="del">
          <ac:chgData name="Weifeng Xu" userId="e7aed605-a3dd-4d5a-a692-a87037af107b" providerId="ADAL" clId="{EED90DE7-6D29-4C7A-9D2D-63B972CAF0C2}" dt="2022-03-04T23:17:55.008" v="37" actId="700"/>
          <ac:spMkLst>
            <pc:docMk/>
            <pc:sldMk cId="3000983103" sldId="314"/>
            <ac:spMk id="2" creationId="{85CB0014-D691-41FA-9801-952B9E08EECB}"/>
          </ac:spMkLst>
        </pc:spChg>
        <pc:spChg chg="del">
          <ac:chgData name="Weifeng Xu" userId="e7aed605-a3dd-4d5a-a692-a87037af107b" providerId="ADAL" clId="{EED90DE7-6D29-4C7A-9D2D-63B972CAF0C2}" dt="2022-03-04T23:17:55.008" v="37" actId="700"/>
          <ac:spMkLst>
            <pc:docMk/>
            <pc:sldMk cId="3000983103" sldId="314"/>
            <ac:spMk id="3" creationId="{F11FC9DB-0F77-41C2-AF8C-0341E679F638}"/>
          </ac:spMkLst>
        </pc:spChg>
        <pc:spChg chg="add mod">
          <ac:chgData name="Weifeng Xu" userId="e7aed605-a3dd-4d5a-a692-a87037af107b" providerId="ADAL" clId="{EED90DE7-6D29-4C7A-9D2D-63B972CAF0C2}" dt="2022-03-05T00:25:15.778" v="88" actId="1076"/>
          <ac:spMkLst>
            <pc:docMk/>
            <pc:sldMk cId="3000983103" sldId="314"/>
            <ac:spMk id="8" creationId="{CC9099EF-CF85-49C0-90DB-EC320EF8B782}"/>
          </ac:spMkLst>
        </pc:spChg>
        <pc:picChg chg="add mod">
          <ac:chgData name="Weifeng Xu" userId="e7aed605-a3dd-4d5a-a692-a87037af107b" providerId="ADAL" clId="{EED90DE7-6D29-4C7A-9D2D-63B972CAF0C2}" dt="2022-03-05T00:24:44.449" v="63" actId="1076"/>
          <ac:picMkLst>
            <pc:docMk/>
            <pc:sldMk cId="3000983103" sldId="314"/>
            <ac:picMk id="5" creationId="{BA8F7CC6-D50F-490F-9383-8ADE3DFA0EA5}"/>
          </ac:picMkLst>
        </pc:picChg>
        <pc:picChg chg="add mod">
          <ac:chgData name="Weifeng Xu" userId="e7aed605-a3dd-4d5a-a692-a87037af107b" providerId="ADAL" clId="{EED90DE7-6D29-4C7A-9D2D-63B972CAF0C2}" dt="2022-03-05T00:24:44.449" v="63" actId="1076"/>
          <ac:picMkLst>
            <pc:docMk/>
            <pc:sldMk cId="3000983103" sldId="314"/>
            <ac:picMk id="7" creationId="{B6792CE4-21CE-404C-B366-E6C4032782FB}"/>
          </ac:picMkLst>
        </pc:picChg>
      </pc:sldChg>
      <pc:sldChg chg="addSp new mod modNotesTx">
        <pc:chgData name="Weifeng Xu" userId="e7aed605-a3dd-4d5a-a692-a87037af107b" providerId="ADAL" clId="{EED90DE7-6D29-4C7A-9D2D-63B972CAF0C2}" dt="2022-03-05T00:14:29.978" v="51" actId="6549"/>
        <pc:sldMkLst>
          <pc:docMk/>
          <pc:sldMk cId="125846364" sldId="315"/>
        </pc:sldMkLst>
        <pc:picChg chg="add">
          <ac:chgData name="Weifeng Xu" userId="e7aed605-a3dd-4d5a-a692-a87037af107b" providerId="ADAL" clId="{EED90DE7-6D29-4C7A-9D2D-63B972CAF0C2}" dt="2022-03-05T00:14:20.153" v="49" actId="22"/>
          <ac:picMkLst>
            <pc:docMk/>
            <pc:sldMk cId="125846364" sldId="315"/>
            <ac:picMk id="3" creationId="{C8C619B0-9079-4650-9006-31C5CE676358}"/>
          </ac:picMkLst>
        </pc:picChg>
      </pc:sldChg>
      <pc:sldChg chg="addSp delSp modSp new mod">
        <pc:chgData name="Weifeng Xu" userId="e7aed605-a3dd-4d5a-a692-a87037af107b" providerId="ADAL" clId="{EED90DE7-6D29-4C7A-9D2D-63B972CAF0C2}" dt="2022-03-05T00:38:48.808" v="233" actId="20577"/>
        <pc:sldMkLst>
          <pc:docMk/>
          <pc:sldMk cId="1763997466" sldId="316"/>
        </pc:sldMkLst>
        <pc:spChg chg="add mod">
          <ac:chgData name="Weifeng Xu" userId="e7aed605-a3dd-4d5a-a692-a87037af107b" providerId="ADAL" clId="{EED90DE7-6D29-4C7A-9D2D-63B972CAF0C2}" dt="2022-03-05T00:38:48.808" v="233" actId="20577"/>
          <ac:spMkLst>
            <pc:docMk/>
            <pc:sldMk cId="1763997466" sldId="316"/>
            <ac:spMk id="6" creationId="{6109CDEB-DE82-4701-A565-AEF2747C849E}"/>
          </ac:spMkLst>
        </pc:spChg>
        <pc:picChg chg="add del mod">
          <ac:chgData name="Weifeng Xu" userId="e7aed605-a3dd-4d5a-a692-a87037af107b" providerId="ADAL" clId="{EED90DE7-6D29-4C7A-9D2D-63B972CAF0C2}" dt="2022-03-05T00:22:42.541" v="57" actId="21"/>
          <ac:picMkLst>
            <pc:docMk/>
            <pc:sldMk cId="1763997466" sldId="316"/>
            <ac:picMk id="3" creationId="{A0B6E441-1D7A-4071-BA93-74131E897971}"/>
          </ac:picMkLst>
        </pc:picChg>
        <pc:picChg chg="add mod">
          <ac:chgData name="Weifeng Xu" userId="e7aed605-a3dd-4d5a-a692-a87037af107b" providerId="ADAL" clId="{EED90DE7-6D29-4C7A-9D2D-63B972CAF0C2}" dt="2022-03-05T00:37:43.798" v="195" actId="1076"/>
          <ac:picMkLst>
            <pc:docMk/>
            <pc:sldMk cId="1763997466" sldId="316"/>
            <ac:picMk id="5" creationId="{524ECE67-F190-40BE-A7D9-4927E17B25AC}"/>
          </ac:picMkLst>
        </pc:picChg>
      </pc:sldChg>
      <pc:sldChg chg="addSp modSp new mod">
        <pc:chgData name="Weifeng Xu" userId="e7aed605-a3dd-4d5a-a692-a87037af107b" providerId="ADAL" clId="{EED90DE7-6D29-4C7A-9D2D-63B972CAF0C2}" dt="2022-03-05T00:26:09.258" v="125" actId="1076"/>
        <pc:sldMkLst>
          <pc:docMk/>
          <pc:sldMk cId="2381815187" sldId="317"/>
        </pc:sldMkLst>
        <pc:spChg chg="add mod">
          <ac:chgData name="Weifeng Xu" userId="e7aed605-a3dd-4d5a-a692-a87037af107b" providerId="ADAL" clId="{EED90DE7-6D29-4C7A-9D2D-63B972CAF0C2}" dt="2022-03-05T00:25:41.117" v="102" actId="20577"/>
          <ac:spMkLst>
            <pc:docMk/>
            <pc:sldMk cId="2381815187" sldId="317"/>
            <ac:spMk id="5" creationId="{9E55AAF9-CC7D-46D7-B586-BE4C189C0A85}"/>
          </ac:spMkLst>
        </pc:spChg>
        <pc:spChg chg="add mod">
          <ac:chgData name="Weifeng Xu" userId="e7aed605-a3dd-4d5a-a692-a87037af107b" providerId="ADAL" clId="{EED90DE7-6D29-4C7A-9D2D-63B972CAF0C2}" dt="2022-03-05T00:26:09.258" v="125" actId="1076"/>
          <ac:spMkLst>
            <pc:docMk/>
            <pc:sldMk cId="2381815187" sldId="317"/>
            <ac:spMk id="6" creationId="{5D5C5061-E383-4F22-88B0-733481174BB8}"/>
          </ac:spMkLst>
        </pc:spChg>
        <pc:picChg chg="add mod">
          <ac:chgData name="Weifeng Xu" userId="e7aed605-a3dd-4d5a-a692-a87037af107b" providerId="ADAL" clId="{EED90DE7-6D29-4C7A-9D2D-63B972CAF0C2}" dt="2022-03-05T00:22:51.455" v="60" actId="1076"/>
          <ac:picMkLst>
            <pc:docMk/>
            <pc:sldMk cId="2381815187" sldId="317"/>
            <ac:picMk id="3" creationId="{7FC525D1-DDC8-4391-BE00-7DE62BA68611}"/>
          </ac:picMkLst>
        </pc:picChg>
        <pc:picChg chg="add mod">
          <ac:chgData name="Weifeng Xu" userId="e7aed605-a3dd-4d5a-a692-a87037af107b" providerId="ADAL" clId="{EED90DE7-6D29-4C7A-9D2D-63B972CAF0C2}" dt="2022-03-05T00:26:09.258" v="125" actId="1076"/>
          <ac:picMkLst>
            <pc:docMk/>
            <pc:sldMk cId="2381815187" sldId="317"/>
            <ac:picMk id="4" creationId="{FD18E83C-2A6C-4713-9B6A-32391EF33A5C}"/>
          </ac:picMkLst>
        </pc:picChg>
      </pc:sldChg>
      <pc:sldChg chg="addSp modSp new mod">
        <pc:chgData name="Weifeng Xu" userId="e7aed605-a3dd-4d5a-a692-a87037af107b" providerId="ADAL" clId="{EED90DE7-6D29-4C7A-9D2D-63B972CAF0C2}" dt="2022-03-05T00:38:32.609" v="199" actId="20577"/>
        <pc:sldMkLst>
          <pc:docMk/>
          <pc:sldMk cId="2188277055" sldId="318"/>
        </pc:sldMkLst>
        <pc:spChg chg="add mod">
          <ac:chgData name="Weifeng Xu" userId="e7aed605-a3dd-4d5a-a692-a87037af107b" providerId="ADAL" clId="{EED90DE7-6D29-4C7A-9D2D-63B972CAF0C2}" dt="2022-03-05T00:38:32.609" v="199" actId="20577"/>
          <ac:spMkLst>
            <pc:docMk/>
            <pc:sldMk cId="2188277055" sldId="318"/>
            <ac:spMk id="4" creationId="{F92AE4BC-A035-4AC8-AD72-EAE6BE2AC761}"/>
          </ac:spMkLst>
        </pc:spChg>
        <pc:spChg chg="add mod">
          <ac:chgData name="Weifeng Xu" userId="e7aed605-a3dd-4d5a-a692-a87037af107b" providerId="ADAL" clId="{EED90DE7-6D29-4C7A-9D2D-63B972CAF0C2}" dt="2022-03-05T00:36:30.587" v="192" actId="20577"/>
          <ac:spMkLst>
            <pc:docMk/>
            <pc:sldMk cId="2188277055" sldId="318"/>
            <ac:spMk id="5" creationId="{804E5D52-0C7B-4D1F-9BF2-DAF748163D0C}"/>
          </ac:spMkLst>
        </pc:spChg>
        <pc:picChg chg="add mod">
          <ac:chgData name="Weifeng Xu" userId="e7aed605-a3dd-4d5a-a692-a87037af107b" providerId="ADAL" clId="{EED90DE7-6D29-4C7A-9D2D-63B972CAF0C2}" dt="2022-03-05T00:26:54.742" v="145" actId="1076"/>
          <ac:picMkLst>
            <pc:docMk/>
            <pc:sldMk cId="2188277055" sldId="318"/>
            <ac:picMk id="3" creationId="{78293576-E692-495A-BD4C-8A0003C07B4F}"/>
          </ac:picMkLst>
        </pc:picChg>
      </pc:sldChg>
      <pc:sldChg chg="addSp modSp new mod">
        <pc:chgData name="Weifeng Xu" userId="e7aed605-a3dd-4d5a-a692-a87037af107b" providerId="ADAL" clId="{EED90DE7-6D29-4C7A-9D2D-63B972CAF0C2}" dt="2022-03-05T03:10:25.986" v="818" actId="6549"/>
        <pc:sldMkLst>
          <pc:docMk/>
          <pc:sldMk cId="1240930998" sldId="319"/>
        </pc:sldMkLst>
        <pc:spChg chg="add mod">
          <ac:chgData name="Weifeng Xu" userId="e7aed605-a3dd-4d5a-a692-a87037af107b" providerId="ADAL" clId="{EED90DE7-6D29-4C7A-9D2D-63B972CAF0C2}" dt="2022-03-05T00:46:32.789" v="257" actId="1076"/>
          <ac:spMkLst>
            <pc:docMk/>
            <pc:sldMk cId="1240930998" sldId="319"/>
            <ac:spMk id="5" creationId="{01EF40C5-D96A-4B81-8ED3-3F4425189137}"/>
          </ac:spMkLst>
        </pc:spChg>
        <pc:spChg chg="add mod">
          <ac:chgData name="Weifeng Xu" userId="e7aed605-a3dd-4d5a-a692-a87037af107b" providerId="ADAL" clId="{EED90DE7-6D29-4C7A-9D2D-63B972CAF0C2}" dt="2022-03-05T03:10:25.986" v="818" actId="6549"/>
          <ac:spMkLst>
            <pc:docMk/>
            <pc:sldMk cId="1240930998" sldId="319"/>
            <ac:spMk id="9" creationId="{B72D23D1-A4D2-4642-8D55-2BFC6315356B}"/>
          </ac:spMkLst>
        </pc:spChg>
        <pc:picChg chg="add mod modCrop">
          <ac:chgData name="Weifeng Xu" userId="e7aed605-a3dd-4d5a-a692-a87037af107b" providerId="ADAL" clId="{EED90DE7-6D29-4C7A-9D2D-63B972CAF0C2}" dt="2022-03-05T00:46:28.812" v="256" actId="1076"/>
          <ac:picMkLst>
            <pc:docMk/>
            <pc:sldMk cId="1240930998" sldId="319"/>
            <ac:picMk id="3" creationId="{9BB405C7-44B9-4D4A-AE50-53D08AF12BF2}"/>
          </ac:picMkLst>
        </pc:picChg>
        <pc:picChg chg="add mod">
          <ac:chgData name="Weifeng Xu" userId="e7aed605-a3dd-4d5a-a692-a87037af107b" providerId="ADAL" clId="{EED90DE7-6D29-4C7A-9D2D-63B972CAF0C2}" dt="2022-03-05T00:46:39.906" v="260" actId="1076"/>
          <ac:picMkLst>
            <pc:docMk/>
            <pc:sldMk cId="1240930998" sldId="319"/>
            <ac:picMk id="7" creationId="{754A51E5-5699-417E-B0A9-2DD1B6735CA5}"/>
          </ac:picMkLst>
        </pc:picChg>
      </pc:sldChg>
      <pc:sldChg chg="addSp delSp modSp new mod">
        <pc:chgData name="Weifeng Xu" userId="e7aed605-a3dd-4d5a-a692-a87037af107b" providerId="ADAL" clId="{EED90DE7-6D29-4C7A-9D2D-63B972CAF0C2}" dt="2022-03-05T03:10:20.883" v="817" actId="6549"/>
        <pc:sldMkLst>
          <pc:docMk/>
          <pc:sldMk cId="2541891351" sldId="320"/>
        </pc:sldMkLst>
        <pc:spChg chg="add mod">
          <ac:chgData name="Weifeng Xu" userId="e7aed605-a3dd-4d5a-a692-a87037af107b" providerId="ADAL" clId="{EED90DE7-6D29-4C7A-9D2D-63B972CAF0C2}" dt="2022-03-05T03:10:20.883" v="817" actId="6549"/>
          <ac:spMkLst>
            <pc:docMk/>
            <pc:sldMk cId="2541891351" sldId="320"/>
            <ac:spMk id="5" creationId="{552CA392-C5E1-4D96-83B6-B6EC45A8D6DD}"/>
          </ac:spMkLst>
        </pc:spChg>
        <pc:spChg chg="add mod">
          <ac:chgData name="Weifeng Xu" userId="e7aed605-a3dd-4d5a-a692-a87037af107b" providerId="ADAL" clId="{EED90DE7-6D29-4C7A-9D2D-63B972CAF0C2}" dt="2022-03-05T01:28:59.886" v="286" actId="207"/>
          <ac:spMkLst>
            <pc:docMk/>
            <pc:sldMk cId="2541891351" sldId="320"/>
            <ac:spMk id="8" creationId="{48655E06-23CF-4633-8249-4CC45A1DCF04}"/>
          </ac:spMkLst>
        </pc:spChg>
        <pc:spChg chg="add del mod">
          <ac:chgData name="Weifeng Xu" userId="e7aed605-a3dd-4d5a-a692-a87037af107b" providerId="ADAL" clId="{EED90DE7-6D29-4C7A-9D2D-63B972CAF0C2}" dt="2022-03-05T01:28:35.886" v="281"/>
          <ac:spMkLst>
            <pc:docMk/>
            <pc:sldMk cId="2541891351" sldId="320"/>
            <ac:spMk id="9" creationId="{F84C9E97-0AD6-4F1C-A87A-2CA187CABF6E}"/>
          </ac:spMkLst>
        </pc:spChg>
        <pc:picChg chg="add mod modCrop">
          <ac:chgData name="Weifeng Xu" userId="e7aed605-a3dd-4d5a-a692-a87037af107b" providerId="ADAL" clId="{EED90DE7-6D29-4C7A-9D2D-63B972CAF0C2}" dt="2022-03-05T01:28:05.546" v="277" actId="732"/>
          <ac:picMkLst>
            <pc:docMk/>
            <pc:sldMk cId="2541891351" sldId="320"/>
            <ac:picMk id="3" creationId="{550CF067-C8C5-465D-A40A-32E693B231E7}"/>
          </ac:picMkLst>
        </pc:picChg>
        <pc:picChg chg="add mod">
          <ac:chgData name="Weifeng Xu" userId="e7aed605-a3dd-4d5a-a692-a87037af107b" providerId="ADAL" clId="{EED90DE7-6D29-4C7A-9D2D-63B972CAF0C2}" dt="2022-03-05T01:27:55.696" v="276" actId="1076"/>
          <ac:picMkLst>
            <pc:docMk/>
            <pc:sldMk cId="2541891351" sldId="320"/>
            <ac:picMk id="7" creationId="{A9D70DEF-95D0-4E92-8C7A-B00CE2A7D11D}"/>
          </ac:picMkLst>
        </pc:picChg>
      </pc:sldChg>
      <pc:sldChg chg="addSp delSp modSp new mod">
        <pc:chgData name="Weifeng Xu" userId="e7aed605-a3dd-4d5a-a692-a87037af107b" providerId="ADAL" clId="{EED90DE7-6D29-4C7A-9D2D-63B972CAF0C2}" dt="2022-03-05T03:10:14.081" v="816" actId="6549"/>
        <pc:sldMkLst>
          <pc:docMk/>
          <pc:sldMk cId="3548938981" sldId="321"/>
        </pc:sldMkLst>
        <pc:spChg chg="add mod">
          <ac:chgData name="Weifeng Xu" userId="e7aed605-a3dd-4d5a-a692-a87037af107b" providerId="ADAL" clId="{EED90DE7-6D29-4C7A-9D2D-63B972CAF0C2}" dt="2022-03-05T03:10:11.995" v="815" actId="6549"/>
          <ac:spMkLst>
            <pc:docMk/>
            <pc:sldMk cId="3548938981" sldId="321"/>
            <ac:spMk id="4" creationId="{4C0D9066-4FC2-4BC3-B779-7FA794B1EB65}"/>
          </ac:spMkLst>
        </pc:spChg>
        <pc:spChg chg="add mod">
          <ac:chgData name="Weifeng Xu" userId="e7aed605-a3dd-4d5a-a692-a87037af107b" providerId="ADAL" clId="{EED90DE7-6D29-4C7A-9D2D-63B972CAF0C2}" dt="2022-03-05T03:10:14.081" v="816" actId="6549"/>
          <ac:spMkLst>
            <pc:docMk/>
            <pc:sldMk cId="3548938981" sldId="321"/>
            <ac:spMk id="8" creationId="{DD7757F2-A5EF-4E0A-9618-C964613B2D91}"/>
          </ac:spMkLst>
        </pc:spChg>
        <pc:spChg chg="add del mod">
          <ac:chgData name="Weifeng Xu" userId="e7aed605-a3dd-4d5a-a692-a87037af107b" providerId="ADAL" clId="{EED90DE7-6D29-4C7A-9D2D-63B972CAF0C2}" dt="2022-03-05T01:53:11.320" v="445" actId="478"/>
          <ac:spMkLst>
            <pc:docMk/>
            <pc:sldMk cId="3548938981" sldId="321"/>
            <ac:spMk id="9" creationId="{48A92085-5067-4E3B-A693-849B064DA829}"/>
          </ac:spMkLst>
        </pc:spChg>
        <pc:picChg chg="add mod">
          <ac:chgData name="Weifeng Xu" userId="e7aed605-a3dd-4d5a-a692-a87037af107b" providerId="ADAL" clId="{EED90DE7-6D29-4C7A-9D2D-63B972CAF0C2}" dt="2022-03-05T01:42:40.533" v="358" actId="1076"/>
          <ac:picMkLst>
            <pc:docMk/>
            <pc:sldMk cId="3548938981" sldId="321"/>
            <ac:picMk id="3" creationId="{11BF7377-6ABA-4A0F-BC26-9790FE1EAC46}"/>
          </ac:picMkLst>
        </pc:picChg>
        <pc:picChg chg="add del mod">
          <ac:chgData name="Weifeng Xu" userId="e7aed605-a3dd-4d5a-a692-a87037af107b" providerId="ADAL" clId="{EED90DE7-6D29-4C7A-9D2D-63B972CAF0C2}" dt="2022-03-05T01:53:58.047" v="447" actId="478"/>
          <ac:picMkLst>
            <pc:docMk/>
            <pc:sldMk cId="3548938981" sldId="321"/>
            <ac:picMk id="6" creationId="{5D4E95D5-7B9F-4AA9-B6A2-C5CE89F13DF7}"/>
          </ac:picMkLst>
        </pc:picChg>
        <pc:picChg chg="add del mod">
          <ac:chgData name="Weifeng Xu" userId="e7aed605-a3dd-4d5a-a692-a87037af107b" providerId="ADAL" clId="{EED90DE7-6D29-4C7A-9D2D-63B972CAF0C2}" dt="2022-03-05T01:54:21.409" v="457" actId="22"/>
          <ac:picMkLst>
            <pc:docMk/>
            <pc:sldMk cId="3548938981" sldId="321"/>
            <ac:picMk id="11" creationId="{3F596D9A-8A18-46D5-BB7A-DC5B3BDFDC16}"/>
          </ac:picMkLst>
        </pc:picChg>
        <pc:picChg chg="add mod">
          <ac:chgData name="Weifeng Xu" userId="e7aed605-a3dd-4d5a-a692-a87037af107b" providerId="ADAL" clId="{EED90DE7-6D29-4C7A-9D2D-63B972CAF0C2}" dt="2022-03-05T01:56:00.915" v="459" actId="1076"/>
          <ac:picMkLst>
            <pc:docMk/>
            <pc:sldMk cId="3548938981" sldId="321"/>
            <ac:picMk id="15" creationId="{FEAA7A4B-4851-4C80-8868-6F2BD51E9B88}"/>
          </ac:picMkLst>
        </pc:picChg>
        <pc:cxnChg chg="add del mod">
          <ac:chgData name="Weifeng Xu" userId="e7aed605-a3dd-4d5a-a692-a87037af107b" providerId="ADAL" clId="{EED90DE7-6D29-4C7A-9D2D-63B972CAF0C2}" dt="2022-03-05T01:54:20.392" v="455" actId="11529"/>
          <ac:cxnSpMkLst>
            <pc:docMk/>
            <pc:sldMk cId="3548938981" sldId="321"/>
            <ac:cxnSpMk id="13" creationId="{64AF9D41-5980-44C2-9E88-C455A3DFD6CF}"/>
          </ac:cxnSpMkLst>
        </pc:cxnChg>
      </pc:sldChg>
      <pc:sldChg chg="addSp modSp new mod modClrScheme chgLayout">
        <pc:chgData name="Weifeng Xu" userId="e7aed605-a3dd-4d5a-a692-a87037af107b" providerId="ADAL" clId="{EED90DE7-6D29-4C7A-9D2D-63B972CAF0C2}" dt="2022-03-05T01:46:50.703" v="415" actId="20577"/>
        <pc:sldMkLst>
          <pc:docMk/>
          <pc:sldMk cId="3102221820" sldId="322"/>
        </pc:sldMkLst>
        <pc:spChg chg="add mod">
          <ac:chgData name="Weifeng Xu" userId="e7aed605-a3dd-4d5a-a692-a87037af107b" providerId="ADAL" clId="{EED90DE7-6D29-4C7A-9D2D-63B972CAF0C2}" dt="2022-03-05T01:46:50.703" v="415" actId="20577"/>
          <ac:spMkLst>
            <pc:docMk/>
            <pc:sldMk cId="3102221820" sldId="322"/>
            <ac:spMk id="2" creationId="{E67CC78D-0597-49CF-AFF5-0CE633832E0F}"/>
          </ac:spMkLst>
        </pc:spChg>
        <pc:spChg chg="add mod">
          <ac:chgData name="Weifeng Xu" userId="e7aed605-a3dd-4d5a-a692-a87037af107b" providerId="ADAL" clId="{EED90DE7-6D29-4C7A-9D2D-63B972CAF0C2}" dt="2022-03-05T01:46:06.375" v="368" actId="700"/>
          <ac:spMkLst>
            <pc:docMk/>
            <pc:sldMk cId="3102221820" sldId="322"/>
            <ac:spMk id="3" creationId="{D9C8E34B-BBBB-4F44-A78F-DEF9A129A1CA}"/>
          </ac:spMkLst>
        </pc:spChg>
      </pc:sldChg>
      <pc:sldChg chg="addSp delSp modSp new mod modClrScheme chgLayout">
        <pc:chgData name="Weifeng Xu" userId="e7aed605-a3dd-4d5a-a692-a87037af107b" providerId="ADAL" clId="{EED90DE7-6D29-4C7A-9D2D-63B972CAF0C2}" dt="2024-02-26T21:54:51.973" v="1916" actId="207"/>
        <pc:sldMkLst>
          <pc:docMk/>
          <pc:sldMk cId="3959149998" sldId="323"/>
        </pc:sldMkLst>
        <pc:spChg chg="add mod">
          <ac:chgData name="Weifeng Xu" userId="e7aed605-a3dd-4d5a-a692-a87037af107b" providerId="ADAL" clId="{EED90DE7-6D29-4C7A-9D2D-63B972CAF0C2}" dt="2024-02-26T21:54:51.973" v="1916" actId="207"/>
          <ac:spMkLst>
            <pc:docMk/>
            <pc:sldMk cId="3959149998" sldId="323"/>
            <ac:spMk id="4" creationId="{4758C2D9-1128-029B-804F-E423D360E6C1}"/>
          </ac:spMkLst>
        </pc:spChg>
        <pc:spChg chg="add del mod">
          <ac:chgData name="Weifeng Xu" userId="e7aed605-a3dd-4d5a-a692-a87037af107b" providerId="ADAL" clId="{EED90DE7-6D29-4C7A-9D2D-63B972CAF0C2}" dt="2022-03-05T02:44:22.412" v="626" actId="478"/>
          <ac:spMkLst>
            <pc:docMk/>
            <pc:sldMk cId="3959149998" sldId="323"/>
            <ac:spMk id="4" creationId="{631882FF-EAF4-4DE3-BBA2-62E6A1C3276A}"/>
          </ac:spMkLst>
        </pc:spChg>
        <pc:spChg chg="add del mod ord">
          <ac:chgData name="Weifeng Xu" userId="e7aed605-a3dd-4d5a-a692-a87037af107b" providerId="ADAL" clId="{EED90DE7-6D29-4C7A-9D2D-63B972CAF0C2}" dt="2022-03-05T02:43:00.436" v="579" actId="700"/>
          <ac:spMkLst>
            <pc:docMk/>
            <pc:sldMk cId="3959149998" sldId="323"/>
            <ac:spMk id="5" creationId="{06E239B6-E46C-4A7C-A379-7A186B1BC0A9}"/>
          </ac:spMkLst>
        </pc:spChg>
        <pc:spChg chg="add mod ord">
          <ac:chgData name="Weifeng Xu" userId="e7aed605-a3dd-4d5a-a692-a87037af107b" providerId="ADAL" clId="{EED90DE7-6D29-4C7A-9D2D-63B972CAF0C2}" dt="2022-03-05T03:01:49.161" v="733" actId="20577"/>
          <ac:spMkLst>
            <pc:docMk/>
            <pc:sldMk cId="3959149998" sldId="323"/>
            <ac:spMk id="6" creationId="{9D41179B-A5B8-4A8B-82E6-634D7C55E9B6}"/>
          </ac:spMkLst>
        </pc:spChg>
        <pc:picChg chg="add mod">
          <ac:chgData name="Weifeng Xu" userId="e7aed605-a3dd-4d5a-a692-a87037af107b" providerId="ADAL" clId="{EED90DE7-6D29-4C7A-9D2D-63B972CAF0C2}" dt="2022-03-05T02:43:20.599" v="584" actId="1076"/>
          <ac:picMkLst>
            <pc:docMk/>
            <pc:sldMk cId="3959149998" sldId="323"/>
            <ac:picMk id="3" creationId="{C49734BB-268E-407D-A4BB-88478C057BB2}"/>
          </ac:picMkLst>
        </pc:picChg>
      </pc:sldChg>
      <pc:sldChg chg="addSp delSp modSp new mod">
        <pc:chgData name="Weifeng Xu" userId="e7aed605-a3dd-4d5a-a692-a87037af107b" providerId="ADAL" clId="{EED90DE7-6D29-4C7A-9D2D-63B972CAF0C2}" dt="2022-03-05T03:10:01.002" v="813" actId="6549"/>
        <pc:sldMkLst>
          <pc:docMk/>
          <pc:sldMk cId="1547861225" sldId="324"/>
        </pc:sldMkLst>
        <pc:spChg chg="add mod">
          <ac:chgData name="Weifeng Xu" userId="e7aed605-a3dd-4d5a-a692-a87037af107b" providerId="ADAL" clId="{EED90DE7-6D29-4C7A-9D2D-63B972CAF0C2}" dt="2022-03-05T03:09:59.139" v="812" actId="6549"/>
          <ac:spMkLst>
            <pc:docMk/>
            <pc:sldMk cId="1547861225" sldId="324"/>
            <ac:spMk id="3" creationId="{12BA1C1A-FC36-4A96-A17A-09903B431F90}"/>
          </ac:spMkLst>
        </pc:spChg>
        <pc:spChg chg="add mod">
          <ac:chgData name="Weifeng Xu" userId="e7aed605-a3dd-4d5a-a692-a87037af107b" providerId="ADAL" clId="{EED90DE7-6D29-4C7A-9D2D-63B972CAF0C2}" dt="2022-03-05T03:10:01.002" v="813" actId="6549"/>
          <ac:spMkLst>
            <pc:docMk/>
            <pc:sldMk cId="1547861225" sldId="324"/>
            <ac:spMk id="9" creationId="{3BDB6D1B-BEA0-4DCE-B116-25578DE5409A}"/>
          </ac:spMkLst>
        </pc:spChg>
        <pc:picChg chg="add mod">
          <ac:chgData name="Weifeng Xu" userId="e7aed605-a3dd-4d5a-a692-a87037af107b" providerId="ADAL" clId="{EED90DE7-6D29-4C7A-9D2D-63B972CAF0C2}" dt="2022-03-05T02:55:15.189" v="634" actId="1076"/>
          <ac:picMkLst>
            <pc:docMk/>
            <pc:sldMk cId="1547861225" sldId="324"/>
            <ac:picMk id="5" creationId="{1EEA714D-5E26-4360-A373-0417243CAC45}"/>
          </ac:picMkLst>
        </pc:picChg>
        <pc:picChg chg="add del mod">
          <ac:chgData name="Weifeng Xu" userId="e7aed605-a3dd-4d5a-a692-a87037af107b" providerId="ADAL" clId="{EED90DE7-6D29-4C7A-9D2D-63B972CAF0C2}" dt="2022-03-05T02:28:35.580" v="576" actId="478"/>
          <ac:picMkLst>
            <pc:docMk/>
            <pc:sldMk cId="1547861225" sldId="324"/>
            <ac:picMk id="7" creationId="{39D2EDE5-240E-4445-A612-FA7229142DF4}"/>
          </ac:picMkLst>
        </pc:picChg>
        <pc:picChg chg="add del mod">
          <ac:chgData name="Weifeng Xu" userId="e7aed605-a3dd-4d5a-a692-a87037af107b" providerId="ADAL" clId="{EED90DE7-6D29-4C7A-9D2D-63B972CAF0C2}" dt="2022-03-05T02:54:52.249" v="630" actId="478"/>
          <ac:picMkLst>
            <pc:docMk/>
            <pc:sldMk cId="1547861225" sldId="324"/>
            <ac:picMk id="11" creationId="{154778E4-6265-42AE-838F-711513DF0AC1}"/>
          </ac:picMkLst>
        </pc:picChg>
        <pc:picChg chg="add mod">
          <ac:chgData name="Weifeng Xu" userId="e7aed605-a3dd-4d5a-a692-a87037af107b" providerId="ADAL" clId="{EED90DE7-6D29-4C7A-9D2D-63B972CAF0C2}" dt="2022-03-05T02:55:08.380" v="632" actId="1076"/>
          <ac:picMkLst>
            <pc:docMk/>
            <pc:sldMk cId="1547861225" sldId="324"/>
            <ac:picMk id="13" creationId="{A0A14824-2101-4F78-BE3B-7948DCA8D6AE}"/>
          </ac:picMkLst>
        </pc:picChg>
      </pc:sldChg>
      <pc:sldChg chg="addSp modSp new mod modNotesTx">
        <pc:chgData name="Weifeng Xu" userId="e7aed605-a3dd-4d5a-a692-a87037af107b" providerId="ADAL" clId="{EED90DE7-6D29-4C7A-9D2D-63B972CAF0C2}" dt="2022-03-05T03:10:05.754" v="814" actId="6549"/>
        <pc:sldMkLst>
          <pc:docMk/>
          <pc:sldMk cId="2109313402" sldId="325"/>
        </pc:sldMkLst>
        <pc:spChg chg="add mod">
          <ac:chgData name="Weifeng Xu" userId="e7aed605-a3dd-4d5a-a692-a87037af107b" providerId="ADAL" clId="{EED90DE7-6D29-4C7A-9D2D-63B972CAF0C2}" dt="2022-03-05T03:10:05.754" v="814" actId="6549"/>
          <ac:spMkLst>
            <pc:docMk/>
            <pc:sldMk cId="2109313402" sldId="325"/>
            <ac:spMk id="4" creationId="{8FFDA8C0-4ACF-4535-ADE3-D3D74F51B5AE}"/>
          </ac:spMkLst>
        </pc:spChg>
        <pc:spChg chg="add mod">
          <ac:chgData name="Weifeng Xu" userId="e7aed605-a3dd-4d5a-a692-a87037af107b" providerId="ADAL" clId="{EED90DE7-6D29-4C7A-9D2D-63B972CAF0C2}" dt="2022-03-05T02:57:08.406" v="682" actId="1076"/>
          <ac:spMkLst>
            <pc:docMk/>
            <pc:sldMk cId="2109313402" sldId="325"/>
            <ac:spMk id="5" creationId="{34DC0F1B-70F5-43B7-B1BE-ACEDED61D42B}"/>
          </ac:spMkLst>
        </pc:spChg>
        <pc:spChg chg="add mod">
          <ac:chgData name="Weifeng Xu" userId="e7aed605-a3dd-4d5a-a692-a87037af107b" providerId="ADAL" clId="{EED90DE7-6D29-4C7A-9D2D-63B972CAF0C2}" dt="2022-03-05T02:59:02.112" v="685" actId="1076"/>
          <ac:spMkLst>
            <pc:docMk/>
            <pc:sldMk cId="2109313402" sldId="325"/>
            <ac:spMk id="7" creationId="{003F248E-FD95-4A8E-A441-EAFAC3DF36CD}"/>
          </ac:spMkLst>
        </pc:spChg>
        <pc:picChg chg="add mod">
          <ac:chgData name="Weifeng Xu" userId="e7aed605-a3dd-4d5a-a692-a87037af107b" providerId="ADAL" clId="{EED90DE7-6D29-4C7A-9D2D-63B972CAF0C2}" dt="2022-03-05T02:56:25.413" v="637" actId="1076"/>
          <ac:picMkLst>
            <pc:docMk/>
            <pc:sldMk cId="2109313402" sldId="325"/>
            <ac:picMk id="3" creationId="{DCB913BE-34E7-4501-B98B-E245DA1BCED4}"/>
          </ac:picMkLst>
        </pc:picChg>
      </pc:sldChg>
      <pc:sldChg chg="new del">
        <pc:chgData name="Weifeng Xu" userId="e7aed605-a3dd-4d5a-a692-a87037af107b" providerId="ADAL" clId="{EED90DE7-6D29-4C7A-9D2D-63B972CAF0C2}" dt="2022-03-14T21:33:07.879" v="819" actId="47"/>
        <pc:sldMkLst>
          <pc:docMk/>
          <pc:sldMk cId="4102500662" sldId="326"/>
        </pc:sldMkLst>
      </pc:sldChg>
      <pc:sldChg chg="addSp modSp new mod">
        <pc:chgData name="Weifeng Xu" userId="e7aed605-a3dd-4d5a-a692-a87037af107b" providerId="ADAL" clId="{EED90DE7-6D29-4C7A-9D2D-63B972CAF0C2}" dt="2022-03-05T03:09:44.340" v="811" actId="108"/>
        <pc:sldMkLst>
          <pc:docMk/>
          <pc:sldMk cId="4291488049" sldId="327"/>
        </pc:sldMkLst>
        <pc:spChg chg="add mod">
          <ac:chgData name="Weifeng Xu" userId="e7aed605-a3dd-4d5a-a692-a87037af107b" providerId="ADAL" clId="{EED90DE7-6D29-4C7A-9D2D-63B972CAF0C2}" dt="2022-03-05T03:09:44.340" v="811" actId="108"/>
          <ac:spMkLst>
            <pc:docMk/>
            <pc:sldMk cId="4291488049" sldId="327"/>
            <ac:spMk id="4" creationId="{5FDB0195-3E7E-4849-BBB2-7C07D6320A72}"/>
          </ac:spMkLst>
        </pc:spChg>
        <pc:picChg chg="add mod">
          <ac:chgData name="Weifeng Xu" userId="e7aed605-a3dd-4d5a-a692-a87037af107b" providerId="ADAL" clId="{EED90DE7-6D29-4C7A-9D2D-63B972CAF0C2}" dt="2022-03-05T03:09:14.866" v="776" actId="1076"/>
          <ac:picMkLst>
            <pc:docMk/>
            <pc:sldMk cId="4291488049" sldId="327"/>
            <ac:picMk id="3" creationId="{E2297685-97FB-4C0D-8C85-DEF08298CAB4}"/>
          </ac:picMkLst>
        </pc:picChg>
      </pc:sldChg>
      <pc:sldChg chg="addSp modSp new mod modClrScheme chgLayout">
        <pc:chgData name="Weifeng Xu" userId="e7aed605-a3dd-4d5a-a692-a87037af107b" providerId="ADAL" clId="{EED90DE7-6D29-4C7A-9D2D-63B972CAF0C2}" dt="2024-02-26T21:59:40.445" v="2113" actId="1076"/>
        <pc:sldMkLst>
          <pc:docMk/>
          <pc:sldMk cId="767581564" sldId="328"/>
        </pc:sldMkLst>
        <pc:spChg chg="add mod">
          <ac:chgData name="Weifeng Xu" userId="e7aed605-a3dd-4d5a-a692-a87037af107b" providerId="ADAL" clId="{EED90DE7-6D29-4C7A-9D2D-63B972CAF0C2}" dt="2022-08-30T15:22:56.774" v="839" actId="20577"/>
          <ac:spMkLst>
            <pc:docMk/>
            <pc:sldMk cId="767581564" sldId="328"/>
            <ac:spMk id="2" creationId="{9E903F67-5A6F-068A-5801-2467B7B6DF15}"/>
          </ac:spMkLst>
        </pc:spChg>
        <pc:spChg chg="add mod">
          <ac:chgData name="Weifeng Xu" userId="e7aed605-a3dd-4d5a-a692-a87037af107b" providerId="ADAL" clId="{EED90DE7-6D29-4C7A-9D2D-63B972CAF0C2}" dt="2024-02-26T21:59:29.197" v="2112" actId="2711"/>
          <ac:spMkLst>
            <pc:docMk/>
            <pc:sldMk cId="767581564" sldId="328"/>
            <ac:spMk id="3" creationId="{5C2B458C-46D2-76A0-F400-0FA4D0E46FBC}"/>
          </ac:spMkLst>
        </pc:spChg>
        <pc:grpChg chg="mod">
          <ac:chgData name="Weifeng Xu" userId="e7aed605-a3dd-4d5a-a692-a87037af107b" providerId="ADAL" clId="{EED90DE7-6D29-4C7A-9D2D-63B972CAF0C2}" dt="2024-02-26T21:59:40.445" v="2113" actId="1076"/>
          <ac:grpSpMkLst>
            <pc:docMk/>
            <pc:sldMk cId="767581564" sldId="328"/>
            <ac:grpSpMk id="7" creationId="{50B47A47-AEED-7498-E2EE-970C11C72323}"/>
          </ac:grpSpMkLst>
        </pc:grpChg>
        <pc:picChg chg="add mod">
          <ac:chgData name="Weifeng Xu" userId="e7aed605-a3dd-4d5a-a692-a87037af107b" providerId="ADAL" clId="{EED90DE7-6D29-4C7A-9D2D-63B972CAF0C2}" dt="2024-02-26T21:57:41.795" v="2015" actId="14100"/>
          <ac:picMkLst>
            <pc:docMk/>
            <pc:sldMk cId="767581564" sldId="328"/>
            <ac:picMk id="4" creationId="{3C622893-6D08-C34E-8936-2BE759A42138}"/>
          </ac:picMkLst>
        </pc:picChg>
        <pc:inkChg chg="add mod">
          <ac:chgData name="Weifeng Xu" userId="e7aed605-a3dd-4d5a-a692-a87037af107b" providerId="ADAL" clId="{EED90DE7-6D29-4C7A-9D2D-63B972CAF0C2}" dt="2024-02-26T21:57:59.168" v="2018"/>
          <ac:inkMkLst>
            <pc:docMk/>
            <pc:sldMk cId="767581564" sldId="328"/>
            <ac:inkMk id="5" creationId="{44265E64-B5A8-462C-509D-35059D1DB84F}"/>
          </ac:inkMkLst>
        </pc:inkChg>
        <pc:inkChg chg="add mod">
          <ac:chgData name="Weifeng Xu" userId="e7aed605-a3dd-4d5a-a692-a87037af107b" providerId="ADAL" clId="{EED90DE7-6D29-4C7A-9D2D-63B972CAF0C2}" dt="2024-02-26T21:57:59.168" v="2018"/>
          <ac:inkMkLst>
            <pc:docMk/>
            <pc:sldMk cId="767581564" sldId="328"/>
            <ac:inkMk id="6" creationId="{E653C5C5-4A94-D4A4-3EC0-88ABBD6FA137}"/>
          </ac:inkMkLst>
        </pc:inkChg>
      </pc:sldChg>
      <pc:sldChg chg="addSp delSp modSp new mod modClrScheme chgLayout modNotesTx">
        <pc:chgData name="Weifeng Xu" userId="e7aed605-a3dd-4d5a-a692-a87037af107b" providerId="ADAL" clId="{EED90DE7-6D29-4C7A-9D2D-63B972CAF0C2}" dt="2022-09-27T02:16:33.215" v="1170" actId="1076"/>
        <pc:sldMkLst>
          <pc:docMk/>
          <pc:sldMk cId="124935828" sldId="329"/>
        </pc:sldMkLst>
        <pc:spChg chg="del">
          <ac:chgData name="Weifeng Xu" userId="e7aed605-a3dd-4d5a-a692-a87037af107b" providerId="ADAL" clId="{EED90DE7-6D29-4C7A-9D2D-63B972CAF0C2}" dt="2022-09-27T02:11:22.089" v="1159" actId="700"/>
          <ac:spMkLst>
            <pc:docMk/>
            <pc:sldMk cId="124935828" sldId="329"/>
            <ac:spMk id="2" creationId="{8BCF9AA2-E4DC-FF26-0014-73AC42EC1FB8}"/>
          </ac:spMkLst>
        </pc:spChg>
        <pc:spChg chg="add del">
          <ac:chgData name="Weifeng Xu" userId="e7aed605-a3dd-4d5a-a692-a87037af107b" providerId="ADAL" clId="{EED90DE7-6D29-4C7A-9D2D-63B972CAF0C2}" dt="2022-09-27T02:11:33.922" v="1164" actId="22"/>
          <ac:spMkLst>
            <pc:docMk/>
            <pc:sldMk cId="124935828" sldId="329"/>
            <ac:spMk id="4" creationId="{88652230-388B-78C2-D771-7AAE842FEDFD}"/>
          </ac:spMkLst>
        </pc:spChg>
        <pc:spChg chg="add mod">
          <ac:chgData name="Weifeng Xu" userId="e7aed605-a3dd-4d5a-a692-a87037af107b" providerId="ADAL" clId="{EED90DE7-6D29-4C7A-9D2D-63B972CAF0C2}" dt="2022-09-27T02:16:33.215" v="1170" actId="1076"/>
          <ac:spMkLst>
            <pc:docMk/>
            <pc:sldMk cId="124935828" sldId="329"/>
            <ac:spMk id="6" creationId="{D789651B-EC3D-60CF-D751-76C4C1409479}"/>
          </ac:spMkLst>
        </pc:spChg>
        <pc:picChg chg="add del mod">
          <ac:chgData name="Weifeng Xu" userId="e7aed605-a3dd-4d5a-a692-a87037af107b" providerId="ADAL" clId="{EED90DE7-6D29-4C7A-9D2D-63B972CAF0C2}" dt="2022-09-27T02:14:27.936" v="1166" actId="478"/>
          <ac:picMkLst>
            <pc:docMk/>
            <pc:sldMk cId="124935828" sldId="329"/>
            <ac:picMk id="1026" creationId="{AEA75A75-F1EE-B817-C6F0-090383E8C9EC}"/>
          </ac:picMkLst>
        </pc:picChg>
        <pc:picChg chg="add">
          <ac:chgData name="Weifeng Xu" userId="e7aed605-a3dd-4d5a-a692-a87037af107b" providerId="ADAL" clId="{EED90DE7-6D29-4C7A-9D2D-63B972CAF0C2}" dt="2022-09-27T02:14:29.686" v="1167"/>
          <ac:picMkLst>
            <pc:docMk/>
            <pc:sldMk cId="124935828" sldId="329"/>
            <ac:picMk id="1028" creationId="{5CBF26FF-5041-27CC-0139-075505B9407C}"/>
          </ac:picMkLst>
        </pc:picChg>
      </pc:sldChg>
      <pc:sldChg chg="addSp modSp new mod modClrScheme chgLayout modNotesTx">
        <pc:chgData name="Weifeng Xu" userId="e7aed605-a3dd-4d5a-a692-a87037af107b" providerId="ADAL" clId="{EED90DE7-6D29-4C7A-9D2D-63B972CAF0C2}" dt="2024-02-23T13:15:12.560" v="1841"/>
        <pc:sldMkLst>
          <pc:docMk/>
          <pc:sldMk cId="654124419" sldId="330"/>
        </pc:sldMkLst>
        <pc:spChg chg="add mod">
          <ac:chgData name="Weifeng Xu" userId="e7aed605-a3dd-4d5a-a692-a87037af107b" providerId="ADAL" clId="{EED90DE7-6D29-4C7A-9D2D-63B972CAF0C2}" dt="2022-09-27T02:20:43.120" v="1182" actId="20577"/>
          <ac:spMkLst>
            <pc:docMk/>
            <pc:sldMk cId="654124419" sldId="330"/>
            <ac:spMk id="2" creationId="{4532DC30-6F27-F5A9-8367-92782BD62C9F}"/>
          </ac:spMkLst>
        </pc:spChg>
        <pc:spChg chg="add mod">
          <ac:chgData name="Weifeng Xu" userId="e7aed605-a3dd-4d5a-a692-a87037af107b" providerId="ADAL" clId="{EED90DE7-6D29-4C7A-9D2D-63B972CAF0C2}" dt="2022-09-27T02:26:16.122" v="1313" actId="6549"/>
          <ac:spMkLst>
            <pc:docMk/>
            <pc:sldMk cId="654124419" sldId="330"/>
            <ac:spMk id="3" creationId="{45C3F099-5EE8-199E-2C63-7A9563ADDE06}"/>
          </ac:spMkLst>
        </pc:spChg>
      </pc:sldChg>
      <pc:sldChg chg="addSp delSp modSp new mod modClrScheme chgLayout">
        <pc:chgData name="Weifeng Xu" userId="e7aed605-a3dd-4d5a-a692-a87037af107b" providerId="ADAL" clId="{EED90DE7-6D29-4C7A-9D2D-63B972CAF0C2}" dt="2023-02-27T12:53:44.852" v="1831" actId="20577"/>
        <pc:sldMkLst>
          <pc:docMk/>
          <pc:sldMk cId="1207510960" sldId="331"/>
        </pc:sldMkLst>
        <pc:spChg chg="del">
          <ac:chgData name="Weifeng Xu" userId="e7aed605-a3dd-4d5a-a692-a87037af107b" providerId="ADAL" clId="{EED90DE7-6D29-4C7A-9D2D-63B972CAF0C2}" dt="2023-02-17T13:53:21.475" v="1319" actId="700"/>
          <ac:spMkLst>
            <pc:docMk/>
            <pc:sldMk cId="1207510960" sldId="331"/>
            <ac:spMk id="2" creationId="{53DEF92B-6C09-54A2-44F7-D20A2B5E06EB}"/>
          </ac:spMkLst>
        </pc:spChg>
        <pc:spChg chg="add mod">
          <ac:chgData name="Weifeng Xu" userId="e7aed605-a3dd-4d5a-a692-a87037af107b" providerId="ADAL" clId="{EED90DE7-6D29-4C7A-9D2D-63B972CAF0C2}" dt="2023-02-27T12:51:12.274" v="1807" actId="20577"/>
          <ac:spMkLst>
            <pc:docMk/>
            <pc:sldMk cId="1207510960" sldId="331"/>
            <ac:spMk id="5" creationId="{4361A855-EA81-40AE-1BA9-7CB95F9E72ED}"/>
          </ac:spMkLst>
        </pc:spChg>
        <pc:spChg chg="add mod">
          <ac:chgData name="Weifeng Xu" userId="e7aed605-a3dd-4d5a-a692-a87037af107b" providerId="ADAL" clId="{EED90DE7-6D29-4C7A-9D2D-63B972CAF0C2}" dt="2023-02-17T15:54:56.204" v="1503" actId="1076"/>
          <ac:spMkLst>
            <pc:docMk/>
            <pc:sldMk cId="1207510960" sldId="331"/>
            <ac:spMk id="6" creationId="{E916F3BE-3ED8-B0AB-AE6B-7BC35A6799B8}"/>
          </ac:spMkLst>
        </pc:spChg>
        <pc:spChg chg="add mod">
          <ac:chgData name="Weifeng Xu" userId="e7aed605-a3dd-4d5a-a692-a87037af107b" providerId="ADAL" clId="{EED90DE7-6D29-4C7A-9D2D-63B972CAF0C2}" dt="2023-02-17T15:54:56.204" v="1503" actId="1076"/>
          <ac:spMkLst>
            <pc:docMk/>
            <pc:sldMk cId="1207510960" sldId="331"/>
            <ac:spMk id="9" creationId="{914517CB-FCEE-7E2D-82C5-5799321000C0}"/>
          </ac:spMkLst>
        </pc:spChg>
        <pc:spChg chg="add mod">
          <ac:chgData name="Weifeng Xu" userId="e7aed605-a3dd-4d5a-a692-a87037af107b" providerId="ADAL" clId="{EED90DE7-6D29-4C7A-9D2D-63B972CAF0C2}" dt="2023-02-17T15:56:47.166" v="1526" actId="207"/>
          <ac:spMkLst>
            <pc:docMk/>
            <pc:sldMk cId="1207510960" sldId="331"/>
            <ac:spMk id="10" creationId="{C607AD61-727D-8039-5476-9A9B3427A43D}"/>
          </ac:spMkLst>
        </pc:spChg>
        <pc:spChg chg="add mod">
          <ac:chgData name="Weifeng Xu" userId="e7aed605-a3dd-4d5a-a692-a87037af107b" providerId="ADAL" clId="{EED90DE7-6D29-4C7A-9D2D-63B972CAF0C2}" dt="2023-02-25T17:43:29.740" v="1702" actId="20577"/>
          <ac:spMkLst>
            <pc:docMk/>
            <pc:sldMk cId="1207510960" sldId="331"/>
            <ac:spMk id="13" creationId="{FE949F08-4ECD-4ABB-88FE-BDF448D5825F}"/>
          </ac:spMkLst>
        </pc:spChg>
        <pc:spChg chg="add mod">
          <ac:chgData name="Weifeng Xu" userId="e7aed605-a3dd-4d5a-a692-a87037af107b" providerId="ADAL" clId="{EED90DE7-6D29-4C7A-9D2D-63B972CAF0C2}" dt="2023-02-27T12:52:41.038" v="1823" actId="1076"/>
          <ac:spMkLst>
            <pc:docMk/>
            <pc:sldMk cId="1207510960" sldId="331"/>
            <ac:spMk id="15" creationId="{73FC4810-2ADA-4D41-BA7A-C5B00D587752}"/>
          </ac:spMkLst>
        </pc:spChg>
        <pc:spChg chg="add mod">
          <ac:chgData name="Weifeng Xu" userId="e7aed605-a3dd-4d5a-a692-a87037af107b" providerId="ADAL" clId="{EED90DE7-6D29-4C7A-9D2D-63B972CAF0C2}" dt="2023-02-27T12:53:44.852" v="1831" actId="20577"/>
          <ac:spMkLst>
            <pc:docMk/>
            <pc:sldMk cId="1207510960" sldId="331"/>
            <ac:spMk id="16" creationId="{2AAD3393-5305-3C24-6331-4A4878CB6473}"/>
          </ac:spMkLst>
        </pc:spChg>
        <pc:spChg chg="add del mod">
          <ac:chgData name="Weifeng Xu" userId="e7aed605-a3dd-4d5a-a692-a87037af107b" providerId="ADAL" clId="{EED90DE7-6D29-4C7A-9D2D-63B972CAF0C2}" dt="2023-02-25T17:43:06.701" v="1696" actId="478"/>
          <ac:spMkLst>
            <pc:docMk/>
            <pc:sldMk cId="1207510960" sldId="331"/>
            <ac:spMk id="16" creationId="{9CEFE663-0E83-C8FE-D71F-55781C366B90}"/>
          </ac:spMkLst>
        </pc:spChg>
        <pc:spChg chg="add mod">
          <ac:chgData name="Weifeng Xu" userId="e7aed605-a3dd-4d5a-a692-a87037af107b" providerId="ADAL" clId="{EED90DE7-6D29-4C7A-9D2D-63B972CAF0C2}" dt="2023-02-27T12:49:58.179" v="1803" actId="1076"/>
          <ac:spMkLst>
            <pc:docMk/>
            <pc:sldMk cId="1207510960" sldId="331"/>
            <ac:spMk id="33" creationId="{06AC41CA-79DC-8557-9CC6-35EBCCBD6C1D}"/>
          </ac:spMkLst>
        </pc:spChg>
        <pc:spChg chg="add mod">
          <ac:chgData name="Weifeng Xu" userId="e7aed605-a3dd-4d5a-a692-a87037af107b" providerId="ADAL" clId="{EED90DE7-6D29-4C7A-9D2D-63B972CAF0C2}" dt="2023-02-25T20:07:25.593" v="1715" actId="1076"/>
          <ac:spMkLst>
            <pc:docMk/>
            <pc:sldMk cId="1207510960" sldId="331"/>
            <ac:spMk id="35" creationId="{0540F5CF-2277-15A9-1865-DA894A1F92FF}"/>
          </ac:spMkLst>
        </pc:spChg>
        <pc:graphicFrameChg chg="add mod modGraphic">
          <ac:chgData name="Weifeng Xu" userId="e7aed605-a3dd-4d5a-a692-a87037af107b" providerId="ADAL" clId="{EED90DE7-6D29-4C7A-9D2D-63B972CAF0C2}" dt="2023-02-25T15:47:17.623" v="1665" actId="1076"/>
          <ac:graphicFrameMkLst>
            <pc:docMk/>
            <pc:sldMk cId="1207510960" sldId="331"/>
            <ac:graphicFrameMk id="2" creationId="{75393D4B-5DCA-E69D-4535-AD4ED97FAE23}"/>
          </ac:graphicFrameMkLst>
        </pc:graphicFrameChg>
        <pc:picChg chg="add mod">
          <ac:chgData name="Weifeng Xu" userId="e7aed605-a3dd-4d5a-a692-a87037af107b" providerId="ADAL" clId="{EED90DE7-6D29-4C7A-9D2D-63B972CAF0C2}" dt="2023-02-27T12:52:24.904" v="1821" actId="1076"/>
          <ac:picMkLst>
            <pc:docMk/>
            <pc:sldMk cId="1207510960" sldId="331"/>
            <ac:picMk id="3" creationId="{4878A9F2-DBB5-637E-51D4-533A3DE393E7}"/>
          </ac:picMkLst>
        </pc:picChg>
        <pc:picChg chg="add mod">
          <ac:chgData name="Weifeng Xu" userId="e7aed605-a3dd-4d5a-a692-a87037af107b" providerId="ADAL" clId="{EED90DE7-6D29-4C7A-9D2D-63B972CAF0C2}" dt="2023-02-17T15:54:56.204" v="1503" actId="1076"/>
          <ac:picMkLst>
            <pc:docMk/>
            <pc:sldMk cId="1207510960" sldId="331"/>
            <ac:picMk id="4" creationId="{A27B9FC3-7CC4-767E-C156-A475B5C7C0AF}"/>
          </ac:picMkLst>
        </pc:picChg>
        <pc:picChg chg="add mod">
          <ac:chgData name="Weifeng Xu" userId="e7aed605-a3dd-4d5a-a692-a87037af107b" providerId="ADAL" clId="{EED90DE7-6D29-4C7A-9D2D-63B972CAF0C2}" dt="2023-02-17T15:54:56.204" v="1503" actId="1076"/>
          <ac:picMkLst>
            <pc:docMk/>
            <pc:sldMk cId="1207510960" sldId="331"/>
            <ac:picMk id="7" creationId="{0DDF779C-0FE9-63E5-7F36-71D5CD06F738}"/>
          </ac:picMkLst>
        </pc:picChg>
        <pc:picChg chg="add mod">
          <ac:chgData name="Weifeng Xu" userId="e7aed605-a3dd-4d5a-a692-a87037af107b" providerId="ADAL" clId="{EED90DE7-6D29-4C7A-9D2D-63B972CAF0C2}" dt="2023-02-17T15:54:56.204" v="1503" actId="1076"/>
          <ac:picMkLst>
            <pc:docMk/>
            <pc:sldMk cId="1207510960" sldId="331"/>
            <ac:picMk id="8" creationId="{5C456620-2750-0FD3-DBF2-8EE0B7597420}"/>
          </ac:picMkLst>
        </pc:picChg>
        <pc:picChg chg="add mod">
          <ac:chgData name="Weifeng Xu" userId="e7aed605-a3dd-4d5a-a692-a87037af107b" providerId="ADAL" clId="{EED90DE7-6D29-4C7A-9D2D-63B972CAF0C2}" dt="2023-02-25T17:43:12.602" v="1697" actId="1076"/>
          <ac:picMkLst>
            <pc:docMk/>
            <pc:sldMk cId="1207510960" sldId="331"/>
            <ac:picMk id="11" creationId="{DF64A5B0-10F5-DCEA-66AB-FEBB41DB56DB}"/>
          </ac:picMkLst>
        </pc:picChg>
        <pc:picChg chg="add mod">
          <ac:chgData name="Weifeng Xu" userId="e7aed605-a3dd-4d5a-a692-a87037af107b" providerId="ADAL" clId="{EED90DE7-6D29-4C7A-9D2D-63B972CAF0C2}" dt="2023-02-25T17:43:12.602" v="1697" actId="1076"/>
          <ac:picMkLst>
            <pc:docMk/>
            <pc:sldMk cId="1207510960" sldId="331"/>
            <ac:picMk id="12" creationId="{DF7B21C6-A493-F58C-213A-5AEE7129048E}"/>
          </ac:picMkLst>
        </pc:picChg>
        <pc:picChg chg="add mod modCrop">
          <ac:chgData name="Weifeng Xu" userId="e7aed605-a3dd-4d5a-a692-a87037af107b" providerId="ADAL" clId="{EED90DE7-6D29-4C7A-9D2D-63B972CAF0C2}" dt="2023-02-27T12:50:54.940" v="1805" actId="14100"/>
          <ac:picMkLst>
            <pc:docMk/>
            <pc:sldMk cId="1207510960" sldId="331"/>
            <ac:picMk id="14" creationId="{3CFBBFC8-180D-CC81-B7A1-540C7C315213}"/>
          </ac:picMkLst>
        </pc:picChg>
        <pc:picChg chg="add del mod">
          <ac:chgData name="Weifeng Xu" userId="e7aed605-a3dd-4d5a-a692-a87037af107b" providerId="ADAL" clId="{EED90DE7-6D29-4C7A-9D2D-63B972CAF0C2}" dt="2023-02-25T17:43:02.429" v="1694" actId="478"/>
          <ac:picMkLst>
            <pc:docMk/>
            <pc:sldMk cId="1207510960" sldId="331"/>
            <ac:picMk id="14" creationId="{5FB4E62E-EF0A-4336-C3FA-924B9B53E764}"/>
          </ac:picMkLst>
        </pc:picChg>
        <pc:picChg chg="add del mod">
          <ac:chgData name="Weifeng Xu" userId="e7aed605-a3dd-4d5a-a692-a87037af107b" providerId="ADAL" clId="{EED90DE7-6D29-4C7A-9D2D-63B972CAF0C2}" dt="2023-02-25T17:43:04.204" v="1695" actId="478"/>
          <ac:picMkLst>
            <pc:docMk/>
            <pc:sldMk cId="1207510960" sldId="331"/>
            <ac:picMk id="15" creationId="{68C40E09-9E14-3D1C-0EFE-2AAC04721BEB}"/>
          </ac:picMkLst>
        </pc:picChg>
        <pc:picChg chg="add mod">
          <ac:chgData name="Weifeng Xu" userId="e7aed605-a3dd-4d5a-a692-a87037af107b" providerId="ADAL" clId="{EED90DE7-6D29-4C7A-9D2D-63B972CAF0C2}" dt="2023-02-17T15:55:17.583" v="1510" actId="14100"/>
          <ac:picMkLst>
            <pc:docMk/>
            <pc:sldMk cId="1207510960" sldId="331"/>
            <ac:picMk id="24" creationId="{2B036915-6410-934B-BBC7-482E93CC4B61}"/>
          </ac:picMkLst>
        </pc:picChg>
        <pc:cxnChg chg="add mod">
          <ac:chgData name="Weifeng Xu" userId="e7aed605-a3dd-4d5a-a692-a87037af107b" providerId="ADAL" clId="{EED90DE7-6D29-4C7A-9D2D-63B972CAF0C2}" dt="2023-02-25T17:43:12.602" v="1697" actId="1076"/>
          <ac:cxnSpMkLst>
            <pc:docMk/>
            <pc:sldMk cId="1207510960" sldId="331"/>
            <ac:cxnSpMk id="18" creationId="{8C12188B-7F88-3D07-4487-D197D65683E2}"/>
          </ac:cxnSpMkLst>
        </pc:cxnChg>
        <pc:cxnChg chg="add mod">
          <ac:chgData name="Weifeng Xu" userId="e7aed605-a3dd-4d5a-a692-a87037af107b" providerId="ADAL" clId="{EED90DE7-6D29-4C7A-9D2D-63B972CAF0C2}" dt="2023-02-25T17:43:24.905" v="1701" actId="14100"/>
          <ac:cxnSpMkLst>
            <pc:docMk/>
            <pc:sldMk cId="1207510960" sldId="331"/>
            <ac:cxnSpMk id="19" creationId="{BE0C61AE-0819-BDE1-E05A-B53A9BBFD9FE}"/>
          </ac:cxnSpMkLst>
        </pc:cxnChg>
        <pc:cxnChg chg="add del mod">
          <ac:chgData name="Weifeng Xu" userId="e7aed605-a3dd-4d5a-a692-a87037af107b" providerId="ADAL" clId="{EED90DE7-6D29-4C7A-9D2D-63B972CAF0C2}" dt="2023-02-25T17:43:17.908" v="1699" actId="478"/>
          <ac:cxnSpMkLst>
            <pc:docMk/>
            <pc:sldMk cId="1207510960" sldId="331"/>
            <ac:cxnSpMk id="20" creationId="{2820F47A-53BA-1569-AD03-6A8C67595577}"/>
          </ac:cxnSpMkLst>
        </pc:cxnChg>
        <pc:cxnChg chg="add del">
          <ac:chgData name="Weifeng Xu" userId="e7aed605-a3dd-4d5a-a692-a87037af107b" providerId="ADAL" clId="{EED90DE7-6D29-4C7A-9D2D-63B972CAF0C2}" dt="2023-02-25T17:41:56.534" v="1670" actId="478"/>
          <ac:cxnSpMkLst>
            <pc:docMk/>
            <pc:sldMk cId="1207510960" sldId="331"/>
            <ac:cxnSpMk id="22" creationId="{14EE3163-CB46-EF7F-EFE7-47CD6EA28BB3}"/>
          </ac:cxnSpMkLst>
        </pc:cxnChg>
        <pc:cxnChg chg="add mod">
          <ac:chgData name="Weifeng Xu" userId="e7aed605-a3dd-4d5a-a692-a87037af107b" providerId="ADAL" clId="{EED90DE7-6D29-4C7A-9D2D-63B972CAF0C2}" dt="2023-02-27T12:52:24.904" v="1821" actId="1076"/>
          <ac:cxnSpMkLst>
            <pc:docMk/>
            <pc:sldMk cId="1207510960" sldId="331"/>
            <ac:cxnSpMk id="23" creationId="{30725A7A-8285-73B8-CC94-4F10EA2DF5BB}"/>
          </ac:cxnSpMkLst>
        </pc:cxnChg>
        <pc:cxnChg chg="add mod">
          <ac:chgData name="Weifeng Xu" userId="e7aed605-a3dd-4d5a-a692-a87037af107b" providerId="ADAL" clId="{EED90DE7-6D29-4C7A-9D2D-63B972CAF0C2}" dt="2023-02-17T15:56:05.837" v="1522" actId="208"/>
          <ac:cxnSpMkLst>
            <pc:docMk/>
            <pc:sldMk cId="1207510960" sldId="331"/>
            <ac:cxnSpMk id="26" creationId="{AF822E83-5E8C-4CEC-2145-1A7F4E54C784}"/>
          </ac:cxnSpMkLst>
        </pc:cxnChg>
        <pc:cxnChg chg="add mod">
          <ac:chgData name="Weifeng Xu" userId="e7aed605-a3dd-4d5a-a692-a87037af107b" providerId="ADAL" clId="{EED90DE7-6D29-4C7A-9D2D-63B972CAF0C2}" dt="2023-02-17T15:55:41.355" v="1516" actId="14100"/>
          <ac:cxnSpMkLst>
            <pc:docMk/>
            <pc:sldMk cId="1207510960" sldId="331"/>
            <ac:cxnSpMk id="27" creationId="{0C058A40-B0ED-D093-6C43-11E365252CDB}"/>
          </ac:cxnSpMkLst>
        </pc:cxnChg>
        <pc:cxnChg chg="add mod">
          <ac:chgData name="Weifeng Xu" userId="e7aed605-a3dd-4d5a-a692-a87037af107b" providerId="ADAL" clId="{EED90DE7-6D29-4C7A-9D2D-63B972CAF0C2}" dt="2023-02-25T17:43:22.118" v="1700" actId="14100"/>
          <ac:cxnSpMkLst>
            <pc:docMk/>
            <pc:sldMk cId="1207510960" sldId="331"/>
            <ac:cxnSpMk id="28" creationId="{4E43B614-36FD-1950-BC49-F055B9690FB3}"/>
          </ac:cxnSpMkLst>
        </pc:cxnChg>
        <pc:cxnChg chg="add mod">
          <ac:chgData name="Weifeng Xu" userId="e7aed605-a3dd-4d5a-a692-a87037af107b" providerId="ADAL" clId="{EED90DE7-6D29-4C7A-9D2D-63B972CAF0C2}" dt="2023-02-25T17:43:15.752" v="1698" actId="14100"/>
          <ac:cxnSpMkLst>
            <pc:docMk/>
            <pc:sldMk cId="1207510960" sldId="331"/>
            <ac:cxnSpMk id="30" creationId="{3392854B-839C-0E68-3621-67DEDFE424CB}"/>
          </ac:cxnSpMkLst>
        </pc:cxnChg>
      </pc:sldChg>
      <pc:sldChg chg="addSp modSp new mod modNotesTx">
        <pc:chgData name="Weifeng Xu" userId="e7aed605-a3dd-4d5a-a692-a87037af107b" providerId="ADAL" clId="{EED90DE7-6D29-4C7A-9D2D-63B972CAF0C2}" dt="2023-02-27T02:53:52.183" v="1727" actId="1076"/>
        <pc:sldMkLst>
          <pc:docMk/>
          <pc:sldMk cId="1791576333" sldId="332"/>
        </pc:sldMkLst>
        <pc:spChg chg="add mod">
          <ac:chgData name="Weifeng Xu" userId="e7aed605-a3dd-4d5a-a692-a87037af107b" providerId="ADAL" clId="{EED90DE7-6D29-4C7A-9D2D-63B972CAF0C2}" dt="2023-02-27T02:53:52.183" v="1727" actId="1076"/>
          <ac:spMkLst>
            <pc:docMk/>
            <pc:sldMk cId="1791576333" sldId="332"/>
            <ac:spMk id="5" creationId="{9829AFEE-D10F-5D45-BA65-D91CBCD3F16D}"/>
          </ac:spMkLst>
        </pc:spChg>
        <pc:picChg chg="add">
          <ac:chgData name="Weifeng Xu" userId="e7aed605-a3dd-4d5a-a692-a87037af107b" providerId="ADAL" clId="{EED90DE7-6D29-4C7A-9D2D-63B972CAF0C2}" dt="2023-02-27T02:53:18.236" v="1717" actId="22"/>
          <ac:picMkLst>
            <pc:docMk/>
            <pc:sldMk cId="1791576333" sldId="332"/>
            <ac:picMk id="3" creationId="{9D6FBFBF-3EBD-752D-2CD3-C930E353E73F}"/>
          </ac:picMkLst>
        </pc:pic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5T12:53:49.90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20 0 24575,'0'540'0,"0"-525"0,-2-1 0,-6 28 0,-2 14 0,13-79 0,2 1 0,0 0 0,2 0 0,0 0 0,1 1 0,1 0 0,1 1 0,18-28 0,19-14 0,-36 50 0,0-2 0,-1 1 0,-1-2 0,0 1 0,7-17 0,-14 25 0,0 1 0,1 0 0,0 0 0,0 1 0,0-1 0,1 0 0,-1 1 0,1 0 0,0 0 0,6-4 0,-9 7 0,0 0 0,1 0 0,-1 0 0,1 0 0,-1 1 0,1-1 0,0 1 0,-1-1 0,1 1 0,0-1 0,-1 1 0,1 0 0,0 0 0,-1 0 0,1 0 0,0 0 0,0 0 0,-1 0 0,1 0 0,0 1 0,-1-1 0,1 1 0,0-1 0,-1 1 0,1 0 0,-1 0 0,1-1 0,-1 1 0,0 0 0,1 0 0,-1 1 0,0-1 0,1 0 0,-1 0 0,0 1 0,0-1 0,1 3 0,2 2 0,-1 1 0,0-1 0,-1 1 0,0 0 0,0 0 0,0-1 0,-1 1 0,0 0 0,0 0 0,-1 0 0,0 1 0,0-1 0,-2 9 0,1-5 0,1 0 0,0 1 0,1-1 0,3 14 0,0 2 0,0 0 0,-1 0 0,-2 0 0,-2 34 0,1-38 0,2-44 0,2 1 0,0-1 0,1 1 0,1 0 0,1 0 0,1 1 0,14-27 0,4 4 0,18-37 0,-41 74 0,0 1 0,-1-1 0,2 1 0,-1-1 0,0 1 0,1 0 0,0 0 0,0 1 0,0-1 0,0 1 0,1 0 0,-1 0 0,1 0 0,8-3 0,-11 5 0,0 1 0,0-1 0,0 0 0,0 1 0,1 0 0,-1-1 0,0 1 0,0 0 0,1 0 0,-1 0 0,0 0 0,0 1 0,1-1 0,-1 1 0,0-1 0,0 1 0,0 0 0,0 0 0,0 0 0,0 0 0,0 0 0,0 0 0,0 0 0,0 1 0,-1-1 0,1 1 0,0-1 0,-1 1 0,1 0 0,-1 0 0,0-1 0,1 1 0,-1 0 0,0 0 0,0 0 0,-1 0 0,2 3 0,2 6 0,-1-1 0,-1 1 0,1 0 0,0 12 0,-2-11 0,1 0 0,1 0 0,4 15 0,10 20 0,-3 0 0,10 51 0,-6-18-1365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5T12:54:27.34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24575,'2'0'0,"-1"0"0,1 1 0,-1-1 0,0 1 0,1-1 0,-1 1 0,0-1 0,1 1 0,-1 0 0,0-1 0,0 1 0,0 0 0,0 0 0,0 0 0,0 0 0,0 0 0,0 0 0,0 0 0,0 1 0,1 1 0,15 34 0,-5-13 0,1-1 0,-2 1 0,0 0 0,-1 1 0,-2 0 0,8 36 0,-12-45 0,0 10 0,-5-23 0,2 1 0,-1 0 0,0-1 0,1 1 0,-1-1 0,1 1 0,0-1 0,0 1 0,1-1 0,-1 0 0,4 6 0,-4-10 0,0-1 0,0 1 0,0-1 0,0 1 0,0-1 0,0 1 0,0-1 0,0 0 0,-1 1 0,1-1 0,0 0 0,-1 0 0,0 0 0,1 1 0,-1-3 0,1-1 0,4-6 0,0 1 0,0 0 0,1 0 0,1 0 0,-1 1 0,14-14 0,8-12 0,-24 31 0,0 0 0,0 1 0,0-1 0,0 1 0,1 0 0,-1 0 0,1 1 0,0-1 0,0 1 0,0 0 0,0 0 0,0 1 0,0-1 0,0 1 0,1 0 0,-1 1 0,0-1 0,1 1 0,-1 0 0,0 0 0,1 1 0,-1 0 0,0 0 0,0 0 0,1 0 0,-1 1 0,0 0 0,0 0 0,0 0 0,6 5 0,-3 0 0,0 0 0,-1 0 0,0 1 0,0 0 0,-1 1 0,0-1 0,0 1 0,-1 0 0,0 0 0,-1 1 0,0 0 0,-1-1 0,4 16 0,0 2 0,-2 0 0,-1 0 0,0 53 0,-4-80 0,0 0 0,0 0 0,0 0 0,0 0 0,0 1 0,0-1 0,0 0 0,0 0 0,0 0 0,0 0 0,0 0 0,0 0 0,0 0 0,1 1 0,-1-1 0,0 0 0,0 0 0,0 0 0,0 0 0,0 0 0,0 0 0,0 0 0,0 1 0,0-1 0,0 0 0,0 0 0,1 0 0,-1 0 0,0 0 0,0 0 0,0 0 0,0 0 0,0 0 0,0 0 0,0 0 0,1 0 0,-1 0 0,0 0 0,0 0 0,0 0 0,0 0 0,0 0 0,0 0 0,0 0 0,1 0 0,-1 0 0,0 0 0,0 0 0,0 0 0,0 0 0,0 0 0,0 0 0,1 0 0,-1 0 0,0 0 0,0 0 0,0 0 0,0 0 0,0-1 0,0 1 0,0 0 0,11-9 0,8-13 0,67-109 0,-49 71 0,-29 46 0,15-22 0,-22 35 0,0-1 0,0 1 0,0-1 0,0 1 0,1-1 0,-1 1 0,0 0 0,1 0 0,-1 0 0,1 0 0,0 0 0,-1 0 0,1 0 0,0 0 0,0 0 0,2 0 0,-3 1 0,0 1 0,1-1 0,-1 0 0,0 1 0,0-1 0,1 1 0,-1 0 0,0-1 0,0 1 0,0 0 0,0 0 0,0-1 0,0 1 0,0 0 0,0 0 0,0 0 0,0 0 0,0 0 0,-1 1 0,1-1 0,0 0 0,-1 0 0,1 0 0,0 3 0,13 37 0,-11-30 0,16 39 36,-12-35-503,0 1 0,7 32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5T12:54:29.66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193 20 24575,'0'-1'0,"-1"0"0,1 0 0,0 1 0,-1-1 0,1 0 0,-1 0 0,1 0 0,-1 1 0,1-1 0,-1 0 0,0 1 0,1-1 0,-1 1 0,0-1 0,0 0 0,1 1 0,-1 0 0,0-1 0,0 1 0,0-1 0,0 1 0,1 0 0,-1 0 0,0-1 0,0 1 0,0 0 0,-1 0 0,-30-4 0,28 4 0,-2 0 0,0-1 0,1 1 0,-1 1 0,0-1 0,0 1 0,0 0 0,0 0 0,1 1 0,-1-1 0,1 1 0,-8 4 0,10-4 0,-1 0 0,2 0 0,-1 1 0,0-1 0,0 1 0,1 0 0,-1 0 0,1 0 0,0 0 0,0 0 0,0 0 0,1 1 0,-1-1 0,1 1 0,-1-1 0,1 1 0,0-1 0,1 1 0,-1 5 0,-8 28 0,6-30 0,1-1 0,0 1 0,1 0 0,-1-1 0,1 1 0,1 0 0,-1 0 0,1 0 0,1 0 0,-1 0 0,3 9 0,-3-14 0,1-1 0,-1 1 0,1-1 0,0 1 0,0-1 0,0 0 0,0 1 0,0-1 0,0 0 0,0 0 0,0 1 0,1-1 0,-1 0 0,0 0 0,1 0 0,-1-1 0,1 1 0,-1 0 0,1 0 0,-1-1 0,1 1 0,-1-1 0,1 0 0,-1 1 0,1-1 0,0 0 0,-1 0 0,1 0 0,0 0 0,-1 0 0,1 0 0,0 0 0,-1-1 0,1 1 0,-1-1 0,1 1 0,0-1 0,-1 0 0,0 1 0,1-1 0,1-1 0,5-2 0,0-1 0,-1 1 0,0-1 0,0-1 0,0 1 0,7-10 0,-13 14 0,0 0 0,0 0 0,0 0 0,0 0 0,0 0 0,0 0 0,1 0 0,-1 0 0,0 0 0,0 1 0,1-1 0,-1 0 0,0 1 0,1-1 0,1 0 0,-2 1 0,-1 0 0,1 1 0,-1-1 0,1 0 0,0 0 0,-1 0 0,1 1 0,-1-1 0,1 0 0,-1 0 0,0 1 0,1-1 0,-1 1 0,1-1 0,-1 0 0,0 1 0,1-1 0,-1 1 0,0-1 0,1 1 0,-1-1 0,0 1 0,0-1 0,1 1 0,-1-1 0,0 1 0,0 0 0,2 8 0,0-1 0,-1 1 0,-1 0 0,1 11 0,0 8 0,13 91 0,-12-96 0,7 45 0,-5-38 0,2 45 0,-6-49 0,0 3 0,-1-1 0,-4 29 0,3-46 0,0-1 0,-1 0 0,0 0 0,-1 0 0,0 0 0,-1-1 0,0 1 0,0-1 0,-7 9 0,-4 7-61,14-21-16,0-1 0,0 1 1,0 0-1,0-1 0,-1 1 1,1-1-1,-1 0 0,0 0 1,0 0-1,0 0 0,0 0 0,-1-1 1,1 1-1,-1-1 0,0 0 1,-4 2-1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5T12:54:30.67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294 1 24575,'0'12'0,"0"-1"0,-1 1 0,0 0 0,0-1 0,-2 1 0,1-1 0,-1 0 0,-1 0 0,0 0 0,-1 0 0,0 0 0,0-1 0,-1 0 0,-9 12 0,7-11 0,1 1 0,0 1 0,0-1 0,2 1 0,-6 17 0,-10 20 0,9-20 0,2 1 0,1 0 0,1 0 0,-6 51 0,2-9 0,6-43 0,-15 94 0,12-70 0,-1 27 0,8-66-136,0 0-1,-1 0 1,-1 0-1,-1 0 1,0 0-1,0-1 1,-2 0-1,0 0 0,-15 22 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5T12:54:38.07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230 686 24575,'-22'0'0,"-1"1"0,0 1 0,-31 7 0,46-8 0,1 1 0,0 0 0,-1 0 0,1 1 0,-12 6 0,16-7 0,0 0 0,0 1 0,1-1 0,-1 0 0,1 1 0,0 0 0,0 0 0,0 0 0,0 0 0,0 0 0,1 0 0,-1 0 0,1 0 0,-2 7 0,-1 4 0,0-5 0,2 1 0,-1-1 0,1 1 0,-1 12 0,3-20 0,0 1 0,0 0 0,0-1 0,0 1 0,1-1 0,-1 1 0,1-1 0,0 1 0,-1-1 0,1 1 0,0-1 0,1 1 0,-1-1 0,0 0 0,1 0 0,-1 0 0,1 0 0,0 0 0,-1 0 0,1 0 0,3 1 0,29 28 0,-30-26 0,1 0 0,-1-1 0,1 1 0,0-1 0,1 0 0,-1-1 0,1 1 0,-1-1 0,1 0 0,0 0 0,0-1 0,1 0 0,-1 0 0,0 0 0,7 0 0,-4-1 0,0 0 0,0-1 0,1 0 0,-1-1 0,11-1 0,-17 1 0,0 0 0,1 0 0,-1 0 0,0-1 0,0 1 0,1-1 0,-1 0 0,0 0 0,-1 0 0,1 0 0,0 0 0,-1-1 0,1 1 0,-1-1 0,0 0 0,3-3 0,9-13 0,26-27 0,-30 36 0,-1 1 0,-1-1 0,1-1 0,-1 0 0,-1 0 0,0-1 0,-1 1 0,6-17 0,-5 12 0,0-1 0,16-27 0,-13 28 0,-1-1 0,8-24 0,12-24 0,-21 49 0,-1 0 0,0-1 0,6-24 0,5-24 0,-11 41 0,8-40 0,2-19 0,-11 61 0,-1 0 0,-1-1 0,2-39 0,-7-27 0,2 108 0,-1 0 0,-1-1 0,-1 1 0,0-1 0,-2 0 0,-6 24 0,0-12 0,1 0 0,2 1 0,1 0 0,2 1 0,0-1 0,3 1 0,2 35 0,-1 510 0,0-572 0,-1-1 0,2 1 0,-1-1 0,0 1 0,1-1 0,0 0 0,0 1 0,0-1 0,1 0 0,-1 0 0,4 6 0,27-51 0,45-31-1365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5T12:54:39.04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12 24575,'0'0'0,"0"-1"0,0 1 0,0-1 0,0 1 0,0-1 0,0 1 0,0-1 0,0 1 0,0-1 0,1 1 0,-1 0 0,0-1 0,0 1 0,0-1 0,1 1 0,-1 0 0,0-1 0,0 1 0,1-1 0,-1 1 0,0 0 0,1-1 0,-1 1 0,0 0 0,1 0 0,-1-1 0,1 1 0,-1 0 0,0 0 0,1 0 0,0-1 0,16 3 0,-13-1 0,0 1 0,-1-1 0,1 1 0,-1 0 0,1 0 0,5 5 0,-5-2 0,1 1 0,-1 0 0,-1-1 0,1 1 0,-1 1 0,0-1 0,-1 0 0,1 1 0,-1-1 0,2 14 0,0 5 0,-1 44 0,-3-49 0,1 1 0,6 35 0,-4-40-1365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5T12:54:39.98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24575,'0'3'0,"0"4"0,0 5 0,0 3 0,0 3 0,0 1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5T12:54:41.85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191 13 24575,'0'0'0,"0"0"0,0-1 0,0 1 0,0-1 0,0 1 0,0-1 0,0 1 0,0-1 0,0 1 0,0-1 0,0 1 0,0-1 0,-1 1 0,1-1 0,0 1 0,0 0 0,-1-1 0,1 1 0,0-1 0,0 1 0,-1 0 0,1-1 0,0 1 0,-1 0 0,1 0 0,-1-1 0,1 1 0,0 0 0,-1 0 0,1-1 0,-1 1 0,1 0 0,-1 0 0,1 0 0,-1 0 0,1 0 0,-1 0 0,1 0 0,-1 0 0,1 0 0,-1 0 0,1 0 0,0 0 0,-1 0 0,1 0 0,-1 0 0,1 0 0,-1 0 0,1 1 0,-1-1 0,1 0 0,0 0 0,-1 1 0,1-1 0,-1 0 0,1 0 0,0 1 0,-1-1 0,1 1 0,-25 18 0,-17 24 0,27-30 0,1 1 0,1 0 0,0 2 0,1-1 0,-15 26 0,25-38 0,1 0 0,-1-1 0,1 1 0,0 0 0,0 0 0,0 0 0,1 0 0,-1 0 0,1 0 0,0 0 0,-1 0 0,1 0 0,0 0 0,1 0 0,-1 0 0,1 0 0,-1 0 0,2 3 0,-1-4 0,0 0 0,1 0 0,-1-1 0,1 1 0,-1 0 0,1 0 0,0-1 0,0 1 0,0-1 0,-1 0 0,1 1 0,1-1 0,-1 0 0,0 0 0,0 0 0,0-1 0,0 1 0,1 0 0,-1-1 0,0 1 0,1-1 0,-1 0 0,4 0 0,54-2 0,-50 1 0,1-1 0,-1 2 0,0 0 0,0 0 0,0 1 0,1 0 0,-1 1 0,17 4 0,-25-4 0,0-1 0,0 1 0,0-1 0,0 1 0,0 0 0,0 0 0,0-1 0,-1 1 0,1 0 0,-1 1 0,1-1 0,-1 0 0,0 0 0,0 1 0,0-1 0,0 1 0,0-1 0,0 0 0,-1 1 0,1 0 0,-1-1 0,0 4 0,1 9 0,0 0 0,-4 26 0,2-17 0,0-15 15,0 1 0,0-1 0,-1 1 0,0-1 0,-1 0 0,1 1 0,-8 13 0,9-21-66,0 1 0,-1 0-1,1-1 1,-1 1 0,1-1 0,-1 0 0,0 1-1,0-1 1,0 0 0,0 0 0,0 0 0,-1 0-1,1-1 1,-1 1 0,1 0 0,-1-1-1,1 0 1,-1 0 0,0 0 0,0 0 0,0 0-1,1 0 1,-1-1 0,0 1 0,0-1 0,0 0-1,0 0 1,-6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5T12:54:43.95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50 1 24575,'0'539'0,"-1"-524"0,-1 0 0,-5 24 0,-3 27 0,8-31 0,-10 45 0,12-75 0,-3 17 0,2 1 0,1 29 0,-1 19 0,1-69-105,-1 0 0,1 0 0,0 0 0,-1 0 0,1 0 0,-1 0 0,0 0 0,0 0 0,0 0 0,0 0 0,0 0 0,-2 2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5T12:54:45.90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193 0 24575,'-4'2'0,"1"1"0,0-1 0,0 1 0,1-1 0,-1 1 0,0 0 0,1 0 0,0 0 0,-4 7 0,-2 0 0,-43 47 0,29-34 0,1 1 0,-24 36 0,42-56 0,1 1 0,0 0 0,1-1 0,-1 1 0,1 0 0,0 0 0,0 0 0,0 0 0,1 0 0,-1 0 0,1 0 0,1 0 0,-1 0 0,1 0 0,-1 0 0,2 0 0,-1 0 0,0-1 0,1 1 0,0 0 0,0-1 0,0 1 0,1-1 0,-1 0 0,1 1 0,0-1 0,1-1 0,-1 1 0,7 5 0,1 2 0,0 0 0,-1 1 0,0 0 0,10 17 0,-12-16 0,0-1 0,1-1 0,1 1 0,20 18 0,-23-26 0,-1 0 0,1-1 0,0 0 0,1 0 0,-1-1 0,0 1 0,1-2 0,-1 1 0,1-1 0,0 0 0,13 0 0,-20-2 0,1 0 0,-1 1 0,1-1 0,-1 0 0,0 0 0,0 0 0,0 0 0,1-1 0,-1 1 0,0 0 0,0 0 0,0-1 0,-1 1 0,1 0 0,0-1 0,0 1 0,-1-1 0,1 1 0,-1-1 0,1 1 0,-1-1 0,0 1 0,0-1 0,0-2 0,1-45 0,-1 37 0,-1-11-1365,0 2-5461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5T12:55:22.91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159 0 24575,'0'560'0,"-1"-546"0,-1 1 0,-5 25 0,-3 25 0,11 22 0,-2 37 0,-3-96 0,-2-1 0,-1 0 0,-13 35 0,2-10 0,-3 23 0,21-74 0,0 0 0,0 0 0,-1 0 0,1 0 0,0 0 0,0 0 0,-1 0 0,1 0 0,-1 0 0,1 0 0,-1 0 0,1 0 0,-1 0 0,1 0 0,-1 0 0,0 0 0,1-1 0,-1 1 0,0 0 0,0-1 0,0 1 0,-1 1 0,1-2 0,0 0 0,0 0 0,0-1 0,1 1 0,-1 0 0,0 0 0,0 0 0,0-1 0,0 1 0,1 0 0,-1-1 0,0 1 0,0-1 0,1 1 0,-1-1 0,0 1 0,1-1 0,-1 0 0,1 1 0,-1-1 0,0-1 0,-3-2 0,1-1 0,0 0 0,0 0 0,0 0 0,1 0 0,0 0 0,-3-8 0,2-11 0,0 0 0,2 0 0,2-48 0,1 17 0,-1 43 0,0 0 0,1 0 0,0 0 0,1 0 0,0 1 0,1-1 0,0 1 0,1 0 0,0 0 0,1 0 0,0 1 0,0-1 0,1 2 0,11-12 0,-14 16 0,0 0 0,-1 0 0,1 0 0,-1-1 0,5-9 0,-6 10 0,0 0 0,0 1 0,0-1 0,1 1 0,0 0 0,0 0 0,0 0 0,1 0 0,-1 1 0,6-5 0,-2 3 0,0 0 0,1 0 0,-1 1 0,1 0 0,-1 0 0,1 1 0,1 0 0,8-2 0,-12 4 0,0-1 0,0 0 0,0 0 0,-1 0 0,9-6 0,-9 5 0,0 0 0,1 1 0,-1 0 0,1 0 0,-1 0 0,1 0 0,6-1 0,6 1 0,-1 0 0,1 1 0,0 1 0,0 0 0,29 6 0,-38-5 0,-1 0 0,0 1 0,0 0 0,0 1 0,0-1 0,0 1 0,0 0 0,-1 1 0,0 0 0,1 0 0,-1 0 0,-1 1 0,1 0 0,-1 0 0,8 9 0,2 6 0,-11-16 0,-1-1 0,0 1 0,-1 0 0,1 0 0,-1 0 0,0 0 0,0 0 0,0 1 0,0-1 0,-1 1 0,1-1 0,-1 1 0,-1-1 0,2 7 0,-1 2 0,0 1 0,-1-1 0,0 0 0,-1 1 0,0-1 0,-1 0 0,-1 0 0,0 0 0,0 0 0,-2-1 0,1 1 0,-2-1 0,0 0 0,-8 14 0,6-18 0,0-1 0,0 0 0,0 0 0,-1 0 0,0-1 0,0-1 0,-1 1 0,-15 5 0,-10 7 0,30-15 20,-1 0 0,0 0 0,0-1 0,0 0 0,-7 2 0,11-4-98,0 1 0,0-1 0,0 0-1,0 1 1,-1-1 0,1 0 0,0 0 0,0-1 0,0 1-1,0 0 1,0-1 0,0 1 0,0-1 0,0 0 0,0 0-1,0 0 1,0 1 0,-3-4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5T12:53:53.09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24575,'1'8'0,"0"0"0,0 0 0,1 1 0,3 7 0,4 30 0,6 76 0,2-4 0,-8-42 0,-8-55 0,8 36 0,-6-33 0,-3-20 0,0-1 0,0 1 0,1 0 0,-1 0 0,1-1 0,0 1 0,0-1 0,0 1 0,0-1 0,1 1 0,3 5 0,-5-9 0,1 0 0,-1 0 0,1 1 0,-1-1 0,0 0 0,1 0 0,-1 0 0,1 0 0,-1 0 0,1 0 0,-1 0 0,1 0 0,-1-1 0,0 1 0,1 0 0,-1 0 0,1 0 0,-1 0 0,1 0 0,-1-1 0,0 1 0,1 0 0,-1 0 0,0-1 0,1 1 0,-1 0 0,0-1 0,1 1 0,-1 0 0,0-1 0,0 1 0,1-1 0,-1 1 0,0 0 0,0-1 0,0 1 0,0-1 0,1 0 0,7-16 0,4-23 0,9-28 0,-15 51 0,0 0 0,3-18 0,9-29 0,-5 20 0,-10 31 0,1-1 0,0 0 0,9-18 0,-11 29 0,-1 0 0,1 0 0,0 1 0,-1-1 0,1 1 0,0-1 0,1 1 0,-1 0 0,0 0 0,1 0 0,-1 0 0,1 0 0,-1 0 0,1 1 0,0-1 0,0 1 0,0 0 0,0 0 0,0 0 0,5-1 0,-6 2 0,0 0 0,1 0 0,-1 0 0,0 1 0,0-1 0,0 0 0,0 1 0,0 0 0,0-1 0,0 1 0,0 0 0,0 0 0,0 0 0,-1 0 0,1 1 0,0-1 0,-1 0 0,1 1 0,-1-1 0,1 1 0,1 2 0,28 44 0,-14-19 0,-13-22 0,0 1 0,0 0 0,-1 0 0,0 0 0,0 0 0,-1 0 0,0 1 0,-1-1 0,1 16 0,4 18 0,-2-18 0,-1-1 0,-1 41 0,-3-42 0,2 0 0,1 0 0,6 33 0,0 6 0,3-75 0,3-12 0,-7 9 0,0 0 0,-1-1 0,-1 1 0,3-21 0,-1 8 0,16-51 0,-2 12 0,-18 57 0,0 0 0,1 1 0,1-1 0,0 1 0,11-17 0,-14 23 0,1 1 0,0 0 0,1 0 0,-1 0 0,1 1 0,0-1 0,0 1 0,0 0 0,0 0 0,0 0 0,1 0 0,-1 1 0,1 0 0,0 0 0,-1 0 0,7-1 0,-8 2 0,0 1 0,0 0 0,0 0 0,1 0 0,-1 0 0,0 0 0,0 1 0,1 0 0,-1-1 0,0 1 0,0 0 0,0 0 0,0 1 0,0-1 0,0 1 0,-1-1 0,1 1 0,3 3 0,3 3 0,0 0 0,0 1 0,10 13 0,-15-17 0,4 7 0,0 0 0,-1 0 0,-1 1 0,0 0 0,7 24 0,-6-18 0,17 34 0,-16-37 0,-2 0 0,1 0 0,6 31 0,3 8 0,-16-55-28,0 0-1,0 0 1,0 1-1,0-1 1,0 0 0,1 0-1,-1 1 1,0-1-1,0 0 1,0 0-1,0 0 1,0 1-1,0-1 1,0 0 0,0 0-1,0 0 1,1 0-1,-1 1 1,0-1-1,0 0 1,0 0-1,0 0 1,1 0 0,-1 0-1,0 0 1,0 1-1,0-1 1,1 0-1,-1 0 1,0 0-1,0 0 1,0 0 0,1 0-1,-1 0 1,0 0-1,0 0 1,0 0-1,1 0 1,-1 0-1,0 0 1,0 0 0,0 0-1,1 0 1,-1 0-1,0 0 1,0 0-1,1-1 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5T12:55:24.64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24575,'2'0'0,"1"0"0,-1 1 0,0-1 0,1 1 0,-1 0 0,1 0 0,-1 0 0,0 0 0,0 0 0,0 0 0,0 0 0,1 1 0,-2-1 0,1 1 0,0 0 0,0 0 0,0-1 0,-1 1 0,1 0 0,-1 0 0,0 1 0,1-1 0,-1 0 0,0 0 0,0 0 0,0 1 0,-1-1 0,1 1 0,-1-1 0,1 4 0,2 8 0,-1 0 0,0 0 0,-2 26 0,1-21 0,1 0 0,4 22 0,-2-21 0,2 36 0,-7 561 0,2-603 0,0 1 0,7 25 0,1 25 0,-8-53 0,-1 11 0,1 0 0,9 42 0,-7-49-1365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5T12:55:25.76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24575,'1'14'0,"0"0"0,1-1 0,4 15 0,-2-13 0,-2 0 0,2 21 0,-1 0 0,8 46 0,-10-79 0,4 44 0,-2 1 0,-5 71 0,0-30 0,2 448 0,0-531 0,0-3 0,0-1 0,-1 1 0,1-1 0,1 1 0,-1-1 0,0 1 0,1 0 0,-1-1 0,1 1 0,0-1 0,-1 0 0,1 1 0,3 3 0,-4-6 0,1 0 0,-1 0 0,0 0 0,1 0 0,-1 1 0,1-1 0,-1-1 0,1 1 0,-1 0 0,1 0 0,-1 0 0,0 0 0,1 0 0,-1 0 0,1 0 0,-1 0 0,0-1 0,1 1 0,-1 0 0,1 0 0,-1-1 0,0 1 0,1 0 0,-1-1 0,0 1 0,1 0 0,-1-1 0,0 1 0,0 0 0,1-1 0,11-14 0,-10 13 0,3-6 0,0 1 0,-1-1 0,0 0 0,6-16 0,8-17 0,-9 30-1365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5T12:55:26.93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304 0 24575,'-23'26'0,"1"1"0,-22 34 0,-27 34 0,63-88 0,1-1 0,-1 1 0,-15 8 0,-17 16 0,34-26 0,-1 1 0,1 0 0,-1 1 0,1 0 0,1 0 0,-10 15 0,14-20 0,0 0 0,0 1 0,0-1 0,1 0 0,-1 1 0,1-1 0,0 1 0,-1-1 0,1 0 0,0 1 0,0-1 0,0 1 0,1-1 0,-1 1 0,1-1 0,-1 1 0,1-1 0,0 0 0,0 0 0,0 1 0,0-1 0,0 0 0,1 0 0,-1 0 0,0 0 0,4 3 0,58 61 0,-39-44 0,23 30 0,-41-44 0,1 0 0,0 0 0,0-1 0,1 0 0,0 0 0,0-1 0,1 0 0,13 8 0,4 7-284,-20-16-797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5T12:55:32.23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0 272 24575,'10'-1'0,"-1"-1"0,0 1 0,1-1 0,-1-1 0,0 0 0,0 0 0,-1-1 0,1 0 0,-1 0 0,0-1 0,11-8 0,25-13 0,-39 23 0,0 0 0,0-1 0,0 0 0,-1 0 0,1 0 0,-1 0 0,0-1 0,-1 0 0,7-9 0,-8 10 0,1 0 0,-1 0 0,1 0 0,1 0 0,-1 0 0,0 1 0,1-1 0,-1 1 0,1 0 0,0 0 0,0 0 0,1 1 0,-1 0 0,7-3 0,-6 3 0,-1 1 0,0-1 0,0 0 0,0 0 0,0 0 0,0 0 0,0-1 0,0 1 0,-1-1 0,1 0 0,-1 0 0,0-1 0,0 1 0,0-1 0,0 1 0,-1-1 0,1 0 0,-1 0 0,0 0 0,0 0 0,-1 0 0,1-1 0,0-4 0,-1 7 0,-1 1 0,0 0 0,0 0 0,1 0 0,-1-1 0,1 1 0,-1 0 0,1 0 0,-1 0 0,1 0 0,0 0 0,-1 0 0,1 0 0,0 0 0,1-1 0,-1 2 0,-1 0 0,1 0 0,-1 1 0,0-1 0,1 0 0,-1 0 0,0 1 0,1-1 0,-1 0 0,0 1 0,1-1 0,-1 1 0,0-1 0,0 0 0,1 1 0,-1-1 0,0 1 0,0-1 0,0 0 0,1 1 0,-1-1 0,0 1 0,0-1 0,0 1 0,0-1 0,0 1 0,5 43 0,-6 309 0,0-339 0,-1 1 0,-5 25 0,-3 25 0,10-53 0,1 111 0,-1-121 0,1 0 0,-1 0 0,1 0 0,0 0 0,-1 0 0,1-1 0,0 1 0,0 0 0,0 0 0,0 0 0,1-1 0,-1 1 0,0 0 0,1-1 0,-1 0 0,1 1 0,0-1 0,-1 0 0,1 0 0,0 1 0,0-1 0,-1-1 0,1 1 0,0 0 0,0 0 0,0-1 0,0 1 0,0-1 0,3 1 0,0 0 0,1-1 0,0 1 0,0-1 0,-1 0 0,1-1 0,0 1 0,0-1 0,-1 0 0,9-3 0,-14 4-42,1 0-1,-1 0 0,1 0 1,-1 0-1,1 0 0,-1 0 1,0 0-1,1 0 0,-1-1 1,1 1-1,-1 0 0,0 0 1,1-1-1,-1 1 0,1 0 1,-1 0-1,0-1 0,1 1 1,-1 0-1,0-1 0,0 1 1,1-1-1,-1 1 0,0 0 1,0-1-1,0 1 0,1-1 1,-1 1-1,0-1 0,0 1 1,0-1-1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5T12:55:33.82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24575,'0'4'0,"3"3"0,2 5 0,2 0 0,4 1 0,0 1 0,1-1 0,-1 1 0,0-3 0,-1 1 0,1 1 0,-2 1 0,-1 3 0,0-3 0,-1 0 0,1-2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5T12:55:36.98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274 20 24575,'0'-1'0,"0"0"0,-1 0 0,1 0 0,0 0 0,-1 1 0,1-1 0,-1 0 0,1 0 0,-1 1 0,0-1 0,1 0 0,-1 1 0,0-1 0,1 1 0,-1-1 0,0 1 0,0-1 0,0 1 0,1-1 0,-1 1 0,0 0 0,0-1 0,0 1 0,0 0 0,0 0 0,0 0 0,-1 0 0,-30-4 0,29 4 0,-2 0 0,0-1 0,1 2 0,-1-1 0,0 0 0,1 1 0,-1 0 0,1 0 0,-1 0 0,1 1 0,-1 0 0,1-1 0,0 2 0,0-1 0,0 0 0,0 1 0,0 0 0,0-1 0,1 2 0,0-1 0,-1 0 0,-4 7 0,-2 5 0,2 0 0,-1 0 0,2 1 0,-9 26 0,0-3 0,-22 77 0,34-106 0,1 0 0,0 0 0,1 0 0,0 1 0,0-1 0,1 14 0,3 69 0,0-34 0,-2 614-1365,0-656-5461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5T12:55:38.28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 24575,'101'-2'0,"107"4"0,-151 8 0,-39-7 0,-1 0 0,25 1 0,42-3 0,141-4 0,-179-8-1365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6T21:57:56.6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24575,'0'1039'0,"3"-1009"0,1-1 0,1 0 0,2-1 0,0 1 0,22 50 0,2 10 0,-15-41 0,-9-29 0,-1 1 0,-1-1 0,0 1 0,-1 0 0,1 28 0,-6 13 0,1 33 0,3-84 0,-1 0 0,1 0 0,1 0 0,0-1 0,0 0 0,1 0 0,0 0 0,11 14 0,13 26 0,9 40 0,27 50 0,-51-112 0,12 34 0,-17-36 0,2-1 0,17 29 0,22 39 0,-29-52 0,2-2 0,2-1 0,48 56 0,-58-76 0,19 31 0,-11-15 0,26 28 0,-26-33 0,25 39 0,-30-43 0,1 0 0,1-1 0,1-1 0,28 23 0,1 2 0,12 7 0,-44-39 0,0 0 0,-1 1 0,-1 1 0,15 19 0,12 18 0,94 89 0,-135-141 0,4 3 0,0 0 0,0-1 0,1 1 0,-1-1 0,8 3 0,-8-5 0,-1 0 0,0 1 0,0 0 0,0 0 0,0 1 0,-1-1 0,1 1 0,-1 0 0,0 0 0,6 8 0,5 13 0,1 0 0,1-1 0,0-2 0,2 1 0,1-2 0,41 34 0,-46-44 0,3 3 0,1-1 0,1-1 0,26 13 0,-14-16 0,-28-8 0,0 0 0,1 0 0,-1 0 0,0 1 0,0-1 0,0 1 0,0 0 0,0 0 0,0 0 0,-1 1 0,1-1 0,-1 1 0,6 5 0,-1 1 0,1 0 0,0-1 0,0-1 0,1 1 0,0-1 0,0-1 0,1 0 0,-1-1 0,13 5 0,16 5 0,51 11 0,-59-18 0,1 0 0,-1-3 0,65 4 0,-76-7 0,1 0 0,22 5 0,28 3 0,-57-9 0,-1 2 0,0-1 0,0 2 0,22 8 0,-22-7 0,0-1 0,0 0 0,0 0 0,24 2 0,-25-5 0,0 1 0,1 0 0,15 6 0,-23-8-1365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6T21:57:58.2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49 0 24575,'30'11'0,"-14"-4"0,12 2 0,53 10 0,-75-17 0,1-1 0,-1 1 0,1 1 0,-1 0 0,0 0 0,0 0 0,0 0 0,0 1 0,0 0 0,-1 0 0,0 1 0,7 6 0,25 19 0,-34-27 0,0 0 0,0 0 0,1 0 0,-2 0 0,1 0 0,0 1 0,-1 0 0,0-1 0,1 1 0,-2 0 0,1 0 0,0 0 0,-1 0 0,0 1 0,0-1 0,0 0 0,0 1 0,-1-1 0,1 0 0,-1 1 0,0-1 0,-1 7 0,0-3 0,0-1 0,0 0 0,-1 0 0,0 0 0,0 0 0,-1 0 0,0 0 0,0 0 0,0-1 0,-1 0 0,0 1 0,-8 9 0,-5-2 0,0 0 0,-1-1 0,0-1 0,-1 0 0,-38 16 0,-20 13 0,-7 2-1365,70-37-5461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5T12:54:00.23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24575,'2'1'0,"0"-1"0,0 0 0,0 1 0,0-1 0,-1 1 0,1-1 0,0 1 0,-1 0 0,1 0 0,0 0 0,-1 0 0,1 0 0,-1 0 0,1 0 0,-1 1 0,0-1 0,0 1 0,1-1 0,-1 0 0,0 1 0,0 0 0,0-1 0,-1 1 0,1 0 0,0-1 0,-1 1 0,1 0 0,-1 0 0,1 0 0,-1-1 0,0 1 0,0 2 0,2 11 0,-1 0 0,0-1 0,-3 18 0,2-16 0,0 69 0,-2 62 0,-8-95 0,7-38 0,0-1 0,-1 24 0,5 232 0,-1-265 0,0 0 0,1 0 0,-1 0 0,1-1 0,0 1 0,0 0 0,1-1 0,-1 1 0,1 0 0,-1-1 0,1 0 0,0 1 0,1-1 0,-1 0 0,0 0 0,1 0 0,0-1 0,0 1 0,6 4 0,21 25 0,-28-29 0,0 0 0,1 0 0,-1-1 0,0 0 0,1 1 0,0-1 0,-1 0 0,1 0 0,0 0 0,0-1 0,0 1 0,1-1 0,-1 1 0,0-1 0,0 0 0,1-1 0,-1 1 0,0 0 0,1-1 0,-1 0 0,1 0 0,-1 0 0,1 0 0,-1 0 0,0-1 0,1 1 0,-1-1 0,1 0 0,-1 0 0,4-2 0,1-1 0,0 1 0,-1-1 0,0 0 0,0-1 0,0 0 0,0 0 0,-1 0 0,0-1 0,0 0 0,0 0 0,7-11 0,40-75-1365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5T12:54:01.60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40 24575,'27'0'0,"1"1"0,-1-2 0,1 0 0,44-10 0,-37 3-455,1 1 0,58-5 0,-78 12-6371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5T12:54:03.25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83 13 24575,'0'-1'0,"1"0"0,-1 0 0,0 1 0,1-1 0,-1 0 0,1 0 0,-1 1 0,1-1 0,-1 1 0,1-1 0,-1 0 0,1 1 0,0-1 0,-1 1 0,1-1 0,0 1 0,-1-1 0,2 1 0,-2 0 0,0 0 0,0 0 0,0 0 0,0 0 0,0 0 0,0 1 0,0-1 0,0 0 0,0 0 0,0 0 0,0 0 0,0 1 0,0-1 0,0 0 0,0 0 0,0 0 0,0 1 0,0-1 0,0 0 0,0 0 0,0 0 0,0 0 0,0 0 0,1 1 0,-1-1 0,0 0 0,0 0 0,0 0 0,0 0 0,0 0 0,0 0 0,1 1 0,-1-1 0,0 0 0,0 0 0,0 0 0,0 0 0,0 0 0,1 0 0,-1 0 0,0 0 0,0 0 0,0 0 0,0 0 0,1 0 0,-1 0 0,0 0 0,0 0 0,0 0 0,0 0 0,1 0 0,-1 0 0,0 0 0,0 0 0,0 0 0,0 0 0,1 0 0,-1 0 0,-12 21 0,-2-1 0,0 0 0,-21 23 0,32-41 0,1 1 0,-1 0 0,1 0 0,0 0 0,0 0 0,0 1 0,1-1 0,-1 0 0,1 1 0,0-1 0,0 1 0,0 0 0,-1 4 0,3-6 0,-1 0 0,0 0 0,0 1 0,1-1 0,0 0 0,-1 0 0,1 0 0,0 0 0,0 0 0,0 0 0,0-1 0,0 1 0,0 0 0,1 0 0,-1-1 0,0 1 0,1-1 0,0 1 0,-1-1 0,1 0 0,0 1 0,0-1 0,3 1 0,35 16 0,-35-17 0,1 1 0,-1 0 0,1 1 0,-1-1 0,0 1 0,0 0 0,0 1 0,0-1 0,-1 1 0,6 4 0,46 51 0,-35-39 0,-19-18 0,1 0 0,-1 0 0,0 0 0,0 0 0,0 1 0,0-1 0,0 1 0,0-1 0,0 1 0,-1 0 0,0-1 0,1 1 0,-1 0 0,0 0 0,1 6 0,3 12 0,3 19 0,-8-39 0,0 0 0,0 1 0,0-1 0,0 1 0,0-1 0,-1 0 0,1 1 0,0-1 0,-1 1 0,1-1 0,-1 0 0,0 1 0,1-1 0,-1 0 0,0 0 0,0 0 0,0 0 0,0 0 0,0 0 0,0 0 0,0 0 0,0 0 0,-2 1 0,-8 5 0,-12 7 0,-35 26 0,57-39 4,1-1 0,-1 1-1,0-1 1,1 1-1,-1-1 1,1 0 0,-1 1-1,0-1 1,1 1 0,-1-1-1,0 0 1,0 0-1,1 1 1,-1-1 0,0 0-1,0 0 1,1 0 0,-1 0-1,0 0 1,0 0-1,1 0 1,-1 0 0,0 0-1,0 0 1,1-1 0,-1 1-1,0 0 1,0 0-1,1-1 1,-1 1 0,0 0-1,0-1 1,-1-1-118,1 1-1,0 0 1,0-1 0,0 1 0,0-1 0,0 1-1,0-1 1,0 0 0,0 1 0,1-1-1,-1 0 1,0-1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5T12:54:04.61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24575,'1'23'0,"8"42"0,-5-42 0,2 40 0,-8 63 0,4 95 0,7-164 0,-6-39 0,0-1 0,1 25 0,-5 556 0,1-594 0,0-1 0,0-1 0,-1 0 0,1 1 0,1-1 0,-1 1 0,0-1 0,1 0 0,-1 1 0,1-1 0,-1 0 0,1 1 0,0-1 0,0 0 0,2 3 0,-3-5 0,1 0 0,-1 0 0,1-1 0,-1 1 0,1 0 0,-1 0 0,1 0 0,-1-1 0,0 1 0,1 0 0,-1-1 0,1 1 0,-1 0 0,0-1 0,1 1 0,-1-1 0,0 1 0,0 0 0,1-1 0,-1 1 0,0-1 0,0 1 0,0-1 0,1 1 0,-1-1 0,0 1 0,0-1 0,0 1 0,0-1 0,0 1 0,0-1 0,0 1 0,0-1 0,0 1 0,-1-1 0,5-23 0,-3-17-97,3-35 314,-3 70-352,0 1 0,1-1 0,-1 1 0,1-1 0,0 1 0,0-1 0,1 1 0,0 0 0,0 0 0,6-7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5T12:54:05.79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246 0 24575,'-5'2'0,"-1"0"0,1 1 0,0 0 0,0-1 0,0 2 0,0-1 0,0 1 0,-6 6 0,0 1 0,1 1 0,0 1 0,-11 18 0,-15 19 0,9-24 0,22-22 0,0 0 0,0 1 0,0 0 0,1 0 0,-1 0 0,-4 10 0,-5 5 0,10-14 0,0 0 0,0 0 0,0 1 0,1-1 0,-3 8 0,6-13 0,-1 1 0,1-1 0,0 0 0,-1 1 0,1-1 0,0 0 0,0 1 0,0-1 0,0 1 0,0-1 0,1 0 0,-1 1 0,0-1 0,0 0 0,1 1 0,-1-1 0,1 0 0,0 1 0,-1-1 0,1 0 0,0 0 0,-1 0 0,1 0 0,0 0 0,0 0 0,0 0 0,0 0 0,0 0 0,0 0 0,1 0 0,1 1 0,24 16 0,1 2 0,27 27 0,-44-38 16,0-1 0,0-1 0,1 0 0,25 10 0,7 5-1461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5T12:54:23.21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24575,'1'1'0,"0"-1"0,0 0 0,-1 1 0,1-1 0,0 1 0,0-1 0,0 1 0,-1 0 0,1-1 0,0 1 0,-1 0 0,1 0 0,-1-1 0,1 1 0,0 0 0,-1 0 0,0 0 0,1 0 0,0 1 0,9 24 0,-8-19 0,3 6 0,-2 0 0,0 1 0,0 0 0,0 22 0,5 27 0,3 2 53,-7-38-762,11 42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5T12:54:25.18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24575,'0'3'0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41F6E3-57F9-402E-BDBA-5B2DE11C8530}" type="datetimeFigureOut">
              <a:rPr lang="en-US" smtClean="0"/>
              <a:t>3/26/2024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BF98C7-164A-4723-84F0-B1E4B080DD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5273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ropbox.com/s/nw23q14vzsykyup/Ch01InChap01.dd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http://www.sleuthkit.org/sleuthkit/docs/api-docs/4.9.0/basicpage.html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5992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blkls</a:t>
            </a:r>
            <a:r>
              <a:rPr lang="en-US" dirty="0"/>
              <a:t> Ch01InChap01.dd 312-312 &gt; recoveredfile.txt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4456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echo "$((16#1ff))"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4999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err="1"/>
              <a:t>sudo</a:t>
            </a:r>
            <a:r>
              <a:rPr lang="en-GB" dirty="0"/>
              <a:t> </a:t>
            </a:r>
            <a:r>
              <a:rPr lang="en-GB" dirty="0" err="1"/>
              <a:t>losetup</a:t>
            </a:r>
            <a:r>
              <a:rPr lang="en-GB" dirty="0"/>
              <a:t> --</a:t>
            </a:r>
            <a:r>
              <a:rPr lang="en-GB" dirty="0" err="1"/>
              <a:t>partscan</a:t>
            </a:r>
            <a:r>
              <a:rPr lang="en-GB" dirty="0"/>
              <a:t>  --find --show  --read-only  </a:t>
            </a:r>
            <a:r>
              <a:rPr lang="en-US" dirty="0"/>
              <a:t>Ch01InChap01.dd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7731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8717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http://www.sleuthkit.org/sleuthkit/docs/api-docs/4.9.0/basicpage.html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11232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http://www.sleuthkit.org/sleuthkit/docs/api-docs/4.3/fspage.html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3322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https://wiki.sleuthkit.org/index.php?title=TSK_Tool_Overview</a:t>
            </a:r>
          </a:p>
          <a:p>
            <a:r>
              <a:rPr lang="en-US" dirty="0"/>
              <a:t>https://linuxhint.com/kali_linux_top_forensic_tools/</a:t>
            </a:r>
          </a:p>
          <a:p>
            <a:r>
              <a:rPr lang="en-US" dirty="0"/>
              <a:t>https://linuxhint.com/kali_linux_top_forensic_tools_2020_part_2/</a:t>
            </a:r>
          </a:p>
          <a:p>
            <a:r>
              <a:rPr lang="en-US" dirty="0"/>
              <a:t>https://github.com/sleuthkit/sleuthkit/wiki/The_Sleuth_Kit_commands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1142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https://upload.wikimedia.org/wikipedia/en/5/5f/Hpacreate.png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10791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5584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3636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hlinkClick r:id="rId3"/>
              </a:rPr>
              <a:t>https://www.dropbox.com/s/nw23q14vzsykyup/Ch01InChap01.dd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6534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3/26/2024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66646" cy="365125"/>
          </a:xfrm>
        </p:spPr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11714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3/26/2024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9651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3/26/2024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900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3/26/2024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6226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3/26/2024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5694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3/26/2024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9114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3/26/2024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6921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3/26/2024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0893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3/26/2024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4007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3/26/2024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9007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3/26/2024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037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63717A-E3C1-4BED-ABE0-B7069385E023}" type="datetimeFigureOut">
              <a:rPr lang="en-US" smtClean="0"/>
              <a:t>3/26/2024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  <p:pic>
        <p:nvPicPr>
          <p:cNvPr id="1026" name="Picture 2" descr="United States Department of Justice - Wikipedia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4663" y="6429241"/>
            <a:ext cx="379628" cy="379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OJP PMP Login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4291" y="6519834"/>
            <a:ext cx="420444" cy="201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University of Baltimore Issues Marketing RFP - PR News"/>
          <p:cNvPicPr>
            <a:picLocks noChangeAspect="1" noChangeArrowheads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4993" y="6286831"/>
            <a:ext cx="1571896" cy="664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File:Towson University logo horiz 2019.png - Wikimedia Commons"/>
          <p:cNvPicPr>
            <a:picLocks noChangeAspect="1" noChangeArrowheads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2985" y="6456351"/>
            <a:ext cx="1202235" cy="414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35741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wiki.sleuthkit.org/index.php?title=Ils" TargetMode="External"/><Relationship Id="rId13" Type="http://schemas.openxmlformats.org/officeDocument/2006/relationships/hyperlink" Target="https://wiki.sleuthkit.org/index.php?title=Blkcalc" TargetMode="External"/><Relationship Id="rId18" Type="http://schemas.openxmlformats.org/officeDocument/2006/relationships/customXml" Target="../ink/ink21.xml"/><Relationship Id="rId26" Type="http://schemas.openxmlformats.org/officeDocument/2006/relationships/customXml" Target="../ink/ink25.xml"/><Relationship Id="rId3" Type="http://schemas.openxmlformats.org/officeDocument/2006/relationships/hyperlink" Target="https://wiki.sleuthkit.org/index.php?title=Fsstat" TargetMode="External"/><Relationship Id="rId21" Type="http://schemas.openxmlformats.org/officeDocument/2006/relationships/image" Target="../media/image36.png"/><Relationship Id="rId7" Type="http://schemas.openxmlformats.org/officeDocument/2006/relationships/hyperlink" Target="https://wiki.sleuthkit.org/index.php?title=Ifind" TargetMode="External"/><Relationship Id="rId12" Type="http://schemas.openxmlformats.org/officeDocument/2006/relationships/hyperlink" Target="https://wiki.sleuthkit.org/index.php?title=Blkstat" TargetMode="External"/><Relationship Id="rId17" Type="http://schemas.openxmlformats.org/officeDocument/2006/relationships/image" Target="../media/image34.png"/><Relationship Id="rId25" Type="http://schemas.openxmlformats.org/officeDocument/2006/relationships/image" Target="../media/image38.png"/><Relationship Id="rId2" Type="http://schemas.openxmlformats.org/officeDocument/2006/relationships/image" Target="../media/image13.png"/><Relationship Id="rId16" Type="http://schemas.openxmlformats.org/officeDocument/2006/relationships/customXml" Target="../ink/ink20.xml"/><Relationship Id="rId20" Type="http://schemas.openxmlformats.org/officeDocument/2006/relationships/customXml" Target="../ink/ink22.xml"/><Relationship Id="rId29" Type="http://schemas.openxmlformats.org/officeDocument/2006/relationships/image" Target="../media/image40.png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wiki.sleuthkit.org/index.php?title=Icat" TargetMode="External"/><Relationship Id="rId11" Type="http://schemas.openxmlformats.org/officeDocument/2006/relationships/hyperlink" Target="https://wiki.sleuthkit.org/index.php?title=Blkls" TargetMode="External"/><Relationship Id="rId24" Type="http://schemas.openxmlformats.org/officeDocument/2006/relationships/customXml" Target="../ink/ink24.xml"/><Relationship Id="rId5" Type="http://schemas.openxmlformats.org/officeDocument/2006/relationships/hyperlink" Target="https://wiki.sleuthkit.org/index.php?title=Fls" TargetMode="External"/><Relationship Id="rId15" Type="http://schemas.openxmlformats.org/officeDocument/2006/relationships/image" Target="../media/image330.png"/><Relationship Id="rId23" Type="http://schemas.openxmlformats.org/officeDocument/2006/relationships/image" Target="../media/image37.png"/><Relationship Id="rId28" Type="http://schemas.openxmlformats.org/officeDocument/2006/relationships/customXml" Target="../ink/ink26.xml"/><Relationship Id="rId10" Type="http://schemas.openxmlformats.org/officeDocument/2006/relationships/hyperlink" Target="https://wiki.sleuthkit.org/index.php?title=Blkcat" TargetMode="External"/><Relationship Id="rId19" Type="http://schemas.openxmlformats.org/officeDocument/2006/relationships/image" Target="../media/image35.png"/><Relationship Id="rId4" Type="http://schemas.openxmlformats.org/officeDocument/2006/relationships/hyperlink" Target="https://wiki.sleuthkit.org/index.php?title=Ffind" TargetMode="External"/><Relationship Id="rId9" Type="http://schemas.openxmlformats.org/officeDocument/2006/relationships/hyperlink" Target="https://wiki.sleuthkit.org/index.php?title=Istat" TargetMode="External"/><Relationship Id="rId14" Type="http://schemas.openxmlformats.org/officeDocument/2006/relationships/customXml" Target="../ink/ink19.xml"/><Relationship Id="rId22" Type="http://schemas.openxmlformats.org/officeDocument/2006/relationships/customXml" Target="../ink/ink23.xml"/><Relationship Id="rId27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ustomXml" Target="../ink/ink27.xml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customXml" Target="../ink/ink28.xml"/><Relationship Id="rId4" Type="http://schemas.openxmlformats.org/officeDocument/2006/relationships/image" Target="../media/image6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linuxhint.com/kali_linux_top_forensic_tools_2020_part_2/" TargetMode="External"/><Relationship Id="rId2" Type="http://schemas.openxmlformats.org/officeDocument/2006/relationships/hyperlink" Target="https://linuxhint.com/kali_linux_top_forensic_tools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hyperlink" Target="https://wiki.sleuthkit.org/index.php?title=Fls" TargetMode="External"/><Relationship Id="rId18" Type="http://schemas.openxmlformats.org/officeDocument/2006/relationships/customXml" Target="../ink/ink2.xml"/><Relationship Id="rId26" Type="http://schemas.openxmlformats.org/officeDocument/2006/relationships/customXml" Target="../ink/ink6.xml"/><Relationship Id="rId39" Type="http://schemas.openxmlformats.org/officeDocument/2006/relationships/image" Target="../media/image26.png"/><Relationship Id="rId21" Type="http://schemas.openxmlformats.org/officeDocument/2006/relationships/image" Target="../media/image170.png"/><Relationship Id="rId34" Type="http://schemas.openxmlformats.org/officeDocument/2006/relationships/customXml" Target="../ink/ink10.xml"/><Relationship Id="rId42" Type="http://schemas.openxmlformats.org/officeDocument/2006/relationships/customXml" Target="../ink/ink14.xml"/><Relationship Id="rId47" Type="http://schemas.openxmlformats.org/officeDocument/2006/relationships/image" Target="../media/image30.png"/><Relationship Id="rId50" Type="http://schemas.openxmlformats.org/officeDocument/2006/relationships/customXml" Target="../ink/ink18.xml"/><Relationship Id="rId7" Type="http://schemas.openxmlformats.org/officeDocument/2006/relationships/hyperlink" Target="https://wiki.sleuthkit.org/index.php?title=Img_cat" TargetMode="External"/><Relationship Id="rId2" Type="http://schemas.openxmlformats.org/officeDocument/2006/relationships/notesSlide" Target="../notesSlides/notesSlide5.xml"/><Relationship Id="rId16" Type="http://schemas.openxmlformats.org/officeDocument/2006/relationships/customXml" Target="../ink/ink1.xml"/><Relationship Id="rId29" Type="http://schemas.openxmlformats.org/officeDocument/2006/relationships/image" Target="../media/image21.png"/><Relationship Id="rId11" Type="http://schemas.openxmlformats.org/officeDocument/2006/relationships/hyperlink" Target="https://wiki.sleuthkit.org/index.php?title=Tsk_gettimes" TargetMode="External"/><Relationship Id="rId24" Type="http://schemas.openxmlformats.org/officeDocument/2006/relationships/customXml" Target="../ink/ink5.xml"/><Relationship Id="rId32" Type="http://schemas.openxmlformats.org/officeDocument/2006/relationships/customXml" Target="../ink/ink9.xml"/><Relationship Id="rId37" Type="http://schemas.openxmlformats.org/officeDocument/2006/relationships/image" Target="../media/image25.png"/><Relationship Id="rId40" Type="http://schemas.openxmlformats.org/officeDocument/2006/relationships/customXml" Target="../ink/ink13.xml"/><Relationship Id="rId45" Type="http://schemas.openxmlformats.org/officeDocument/2006/relationships/image" Target="../media/image29.png"/><Relationship Id="rId5" Type="http://schemas.openxmlformats.org/officeDocument/2006/relationships/hyperlink" Target="https://wiki.sleuthkit.org/index.php?title=Mmstat" TargetMode="External"/><Relationship Id="rId15" Type="http://schemas.openxmlformats.org/officeDocument/2006/relationships/hyperlink" Target="https://wiki.sleuthkit.org/index.php?title=Tsk_recover" TargetMode="External"/><Relationship Id="rId23" Type="http://schemas.openxmlformats.org/officeDocument/2006/relationships/image" Target="../media/image180.png"/><Relationship Id="rId28" Type="http://schemas.openxmlformats.org/officeDocument/2006/relationships/customXml" Target="../ink/ink7.xml"/><Relationship Id="rId36" Type="http://schemas.openxmlformats.org/officeDocument/2006/relationships/customXml" Target="../ink/ink11.xml"/><Relationship Id="rId49" Type="http://schemas.openxmlformats.org/officeDocument/2006/relationships/image" Target="../media/image31.png"/><Relationship Id="rId10" Type="http://schemas.openxmlformats.org/officeDocument/2006/relationships/hyperlink" Target="https://wiki.sleuthkit.org/index.php?title=Tsk_comparedir" TargetMode="External"/><Relationship Id="rId19" Type="http://schemas.openxmlformats.org/officeDocument/2006/relationships/image" Target="../media/image160.png"/><Relationship Id="rId31" Type="http://schemas.openxmlformats.org/officeDocument/2006/relationships/image" Target="../media/image22.png"/><Relationship Id="rId44" Type="http://schemas.openxmlformats.org/officeDocument/2006/relationships/customXml" Target="../ink/ink15.xml"/><Relationship Id="rId4" Type="http://schemas.openxmlformats.org/officeDocument/2006/relationships/hyperlink" Target="https://wiki.sleuthkit.org/index.php?title=Mmls" TargetMode="External"/><Relationship Id="rId9" Type="http://schemas.openxmlformats.org/officeDocument/2006/relationships/hyperlink" Target="https://wiki.sleuthkit.org/index.php?title=Disk_stat" TargetMode="External"/><Relationship Id="rId14" Type="http://schemas.openxmlformats.org/officeDocument/2006/relationships/hyperlink" Target="https://wiki.sleuthkit.org/index.php?title=Tsk_loaddb" TargetMode="External"/><Relationship Id="rId22" Type="http://schemas.openxmlformats.org/officeDocument/2006/relationships/customXml" Target="../ink/ink4.xml"/><Relationship Id="rId27" Type="http://schemas.openxmlformats.org/officeDocument/2006/relationships/image" Target="../media/image200.png"/><Relationship Id="rId30" Type="http://schemas.openxmlformats.org/officeDocument/2006/relationships/customXml" Target="../ink/ink8.xml"/><Relationship Id="rId35" Type="http://schemas.openxmlformats.org/officeDocument/2006/relationships/image" Target="../media/image24.png"/><Relationship Id="rId43" Type="http://schemas.openxmlformats.org/officeDocument/2006/relationships/image" Target="../media/image28.png"/><Relationship Id="rId48" Type="http://schemas.openxmlformats.org/officeDocument/2006/relationships/customXml" Target="../ink/ink17.xml"/><Relationship Id="rId8" Type="http://schemas.openxmlformats.org/officeDocument/2006/relationships/hyperlink" Target="https://wiki.sleuthkit.org/index.php?title=Disk_sreset" TargetMode="External"/><Relationship Id="rId51" Type="http://schemas.openxmlformats.org/officeDocument/2006/relationships/image" Target="../media/image32.png"/><Relationship Id="rId3" Type="http://schemas.openxmlformats.org/officeDocument/2006/relationships/image" Target="../media/image7.png"/><Relationship Id="rId12" Type="http://schemas.openxmlformats.org/officeDocument/2006/relationships/hyperlink" Target="https://wiki.sleuthkit.org/index.php?title=Timeline" TargetMode="External"/><Relationship Id="rId17" Type="http://schemas.openxmlformats.org/officeDocument/2006/relationships/image" Target="../media/image150.png"/><Relationship Id="rId25" Type="http://schemas.openxmlformats.org/officeDocument/2006/relationships/image" Target="../media/image190.png"/><Relationship Id="rId33" Type="http://schemas.openxmlformats.org/officeDocument/2006/relationships/image" Target="../media/image23.png"/><Relationship Id="rId38" Type="http://schemas.openxmlformats.org/officeDocument/2006/relationships/customXml" Target="../ink/ink12.xml"/><Relationship Id="rId46" Type="http://schemas.openxmlformats.org/officeDocument/2006/relationships/customXml" Target="../ink/ink16.xml"/><Relationship Id="rId20" Type="http://schemas.openxmlformats.org/officeDocument/2006/relationships/customXml" Target="../ink/ink3.xml"/><Relationship Id="rId41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wiki.sleuthkit.org/index.php?title=Mmcat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 Sleuth Kit (TSK)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Version 4.9.0</a:t>
            </a:r>
          </a:p>
        </p:txBody>
      </p:sp>
    </p:spTree>
    <p:extLst>
      <p:ext uri="{BB962C8B-B14F-4D97-AF65-F5344CB8AC3E}">
        <p14:creationId xmlns:p14="http://schemas.microsoft.com/office/powerpoint/2010/main" val="1620225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5CBF26FF-5041-27CC-0139-075505B940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5638" y="0"/>
            <a:ext cx="83391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789651B-EC3D-60CF-D751-76C4C1409479}"/>
              </a:ext>
            </a:extLst>
          </p:cNvPr>
          <p:cNvSpPr txBox="1"/>
          <p:nvPr/>
        </p:nvSpPr>
        <p:spPr>
          <a:xfrm>
            <a:off x="508380" y="314868"/>
            <a:ext cx="617561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Creation of an HPA. The diagram shows how a host protected area (HPA) is created.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9358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2DC30-6F27-F5A9-8367-92782BD62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HPA Usages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C3F099-5EE8-199E-2C63-7A9563ADDE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firmware company</a:t>
            </a:r>
          </a:p>
          <a:p>
            <a:pPr lvl="1"/>
            <a:r>
              <a:rPr lang="en-US" dirty="0"/>
              <a:t>BIOS </a:t>
            </a:r>
          </a:p>
          <a:p>
            <a:r>
              <a:rPr lang="en-GB" dirty="0"/>
              <a:t>Computer manufacturers</a:t>
            </a:r>
          </a:p>
          <a:p>
            <a:pPr lvl="1"/>
            <a:r>
              <a:rPr lang="en-GB" dirty="0"/>
              <a:t>Preloaded OS</a:t>
            </a:r>
          </a:p>
          <a:p>
            <a:pPr lvl="1"/>
            <a:r>
              <a:rPr lang="en-GB" dirty="0"/>
              <a:t>Booting and diagnostic utilities</a:t>
            </a:r>
          </a:p>
          <a:p>
            <a:pPr lvl="1"/>
            <a:r>
              <a:rPr lang="en-GB" dirty="0"/>
              <a:t>Dell notebooks hide Dell </a:t>
            </a:r>
            <a:r>
              <a:rPr lang="en-GB" dirty="0" err="1"/>
              <a:t>MediaDirect</a:t>
            </a:r>
            <a:r>
              <a:rPr lang="en-GB" dirty="0"/>
              <a:t> utility in HPA.</a:t>
            </a:r>
          </a:p>
          <a:p>
            <a:r>
              <a:rPr lang="en-GB" dirty="0"/>
              <a:t>Hacker</a:t>
            </a:r>
          </a:p>
          <a:p>
            <a:pPr lvl="1"/>
            <a:r>
              <a:rPr lang="en-GB" dirty="0"/>
              <a:t>Some rootkits hide in the HPA to avoid being detected by anti-rootkit and antivirus software</a:t>
            </a:r>
          </a:p>
          <a:p>
            <a:r>
              <a:rPr lang="en-GB" dirty="0"/>
              <a:t>Government </a:t>
            </a:r>
          </a:p>
          <a:p>
            <a:pPr lvl="1"/>
            <a:r>
              <a:rPr lang="en-GB" dirty="0"/>
              <a:t>NSA for application persistence.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41244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6078" y="1649871"/>
            <a:ext cx="7640507" cy="31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 System Tools</a:t>
            </a:r>
          </a:p>
        </p:txBody>
      </p:sp>
      <p:sp>
        <p:nvSpPr>
          <p:cNvPr id="4" name="Rectangle 3"/>
          <p:cNvSpPr/>
          <p:nvPr/>
        </p:nvSpPr>
        <p:spPr>
          <a:xfrm>
            <a:off x="1558863" y="1311105"/>
            <a:ext cx="7793417" cy="338554"/>
          </a:xfrm>
          <a:prstGeom prst="rect">
            <a:avLst/>
          </a:prstGeom>
          <a:solidFill>
            <a:srgbClr val="FFF13F"/>
          </a:solidFill>
        </p:spPr>
        <p:txBody>
          <a:bodyPr wrap="square">
            <a:spAutoFit/>
          </a:bodyPr>
          <a:lstStyle/>
          <a:p>
            <a:r>
              <a:rPr lang="en-US" sz="1600" u="sng" dirty="0" err="1">
                <a:solidFill>
                  <a:srgbClr val="5A3696"/>
                </a:solidFill>
                <a:latin typeface="Arial" panose="020B0604020202020204" pitchFamily="34" charset="0"/>
                <a:hlinkClick r:id="rId3" tooltip="Fsstat"/>
              </a:rPr>
              <a:t>fsstat</a:t>
            </a: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</a:rPr>
              <a:t>: Shows file system details and statistics including layout, sizes, and labels.</a:t>
            </a:r>
            <a:endParaRPr lang="en-US" sz="1600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27114" y="2533840"/>
            <a:ext cx="3444240" cy="1169551"/>
          </a:xfrm>
          <a:prstGeom prst="rect">
            <a:avLst/>
          </a:prstGeom>
          <a:solidFill>
            <a:srgbClr val="FFBF93"/>
          </a:solidFill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rgbClr val="5A3696"/>
                </a:solidFill>
                <a:latin typeface="Arial" panose="020B0604020202020204" pitchFamily="34" charset="0"/>
                <a:hlinkClick r:id="rId4" tooltip="Ffind"/>
              </a:rPr>
              <a:t>ffind</a:t>
            </a: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: Finds allocated and unallocated file names that point to a given meta data structure (</a:t>
            </a:r>
            <a:r>
              <a:rPr lang="en-US" sz="1400" dirty="0" err="1">
                <a:solidFill>
                  <a:srgbClr val="000000"/>
                </a:solidFill>
                <a:latin typeface="Arial" panose="020B0604020202020204" pitchFamily="34" charset="0"/>
              </a:rPr>
              <a:t>inode</a:t>
            </a: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rgbClr val="5A3696"/>
                </a:solidFill>
                <a:latin typeface="Arial" panose="020B0604020202020204" pitchFamily="34" charset="0"/>
                <a:hlinkClick r:id="rId5" tooltip="Fls"/>
              </a:rPr>
              <a:t>fls</a:t>
            </a: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: Lists allocated and deleted file names in a directory.</a:t>
            </a:r>
            <a:endParaRPr lang="en-US" sz="1400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392238" y="4782519"/>
            <a:ext cx="7595042" cy="1600438"/>
          </a:xfrm>
          <a:prstGeom prst="rect">
            <a:avLst/>
          </a:prstGeom>
          <a:solidFill>
            <a:srgbClr val="7FD0F3"/>
          </a:solidFill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rgbClr val="5A3696"/>
                </a:solidFill>
                <a:latin typeface="Arial" panose="020B0604020202020204" pitchFamily="34" charset="0"/>
                <a:hlinkClick r:id="rId6" tooltip="Icat"/>
              </a:rPr>
              <a:t>icat</a:t>
            </a: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: Extracts the data units of a file, which is specified by its meta data address (instead of the file name).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rgbClr val="5A3696"/>
                </a:solidFill>
                <a:latin typeface="Arial" panose="020B0604020202020204" pitchFamily="34" charset="0"/>
                <a:hlinkClick r:id="rId7" tooltip="Ifind"/>
              </a:rPr>
              <a:t>ifind</a:t>
            </a: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: Finds the meta data structure that has a given file name pointing to it or the meta data structure that points to a given data unit.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rgbClr val="5A3696"/>
                </a:solidFill>
                <a:latin typeface="Arial" panose="020B0604020202020204" pitchFamily="34" charset="0"/>
                <a:hlinkClick r:id="rId8" tooltip="Ils"/>
              </a:rPr>
              <a:t>ils</a:t>
            </a: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: Lists the meta data structures and their contents in a pipe delimited format.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rgbClr val="5A3696"/>
                </a:solidFill>
                <a:latin typeface="Arial" panose="020B0604020202020204" pitchFamily="34" charset="0"/>
                <a:hlinkClick r:id="rId9" tooltip="Istat"/>
              </a:rPr>
              <a:t>istat</a:t>
            </a: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: Displays the statistics and details about a given meta data structure in an easy-to-read format.</a:t>
            </a:r>
            <a:endParaRPr lang="en-US" sz="1400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H="1" flipV="1">
            <a:off x="3971354" y="3857279"/>
            <a:ext cx="92646" cy="1559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7497511" y="1814850"/>
            <a:ext cx="4694489" cy="2031325"/>
          </a:xfrm>
          <a:prstGeom prst="rect">
            <a:avLst/>
          </a:prstGeom>
          <a:solidFill>
            <a:srgbClr val="D1A4D1"/>
          </a:solidFill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rgbClr val="5A3696"/>
                </a:solidFill>
                <a:latin typeface="Arial" panose="020B0604020202020204" pitchFamily="34" charset="0"/>
                <a:hlinkClick r:id="rId10" tooltip="Blkcat"/>
              </a:rPr>
              <a:t>blkcat</a:t>
            </a: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: Extracts the contents of a given data unit.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rgbClr val="5A3696"/>
                </a:solidFill>
                <a:latin typeface="Arial" panose="020B0604020202020204" pitchFamily="34" charset="0"/>
                <a:hlinkClick r:id="rId11" tooltip="Blkls"/>
              </a:rPr>
              <a:t>blkls</a:t>
            </a: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: Lists the details about data units and can extract the unallocated space of the file system.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rgbClr val="5A3696"/>
                </a:solidFill>
                <a:latin typeface="Arial" panose="020B0604020202020204" pitchFamily="34" charset="0"/>
                <a:hlinkClick r:id="rId12" tooltip="Blkstat"/>
              </a:rPr>
              <a:t>blkstat</a:t>
            </a: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: Displays the statistics about a given data unit in an easy-to-read format.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rgbClr val="5A3696"/>
                </a:solidFill>
                <a:latin typeface="Arial" panose="020B0604020202020204" pitchFamily="34" charset="0"/>
                <a:hlinkClick r:id="rId13" tooltip="Blkcalc"/>
              </a:rPr>
              <a:t>blkcalc</a:t>
            </a: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: Calculates where data in the unallocated space image (from </a:t>
            </a:r>
            <a:r>
              <a:rPr lang="en-US" sz="1400" dirty="0" err="1">
                <a:solidFill>
                  <a:srgbClr val="5A3696"/>
                </a:solidFill>
                <a:latin typeface="Arial" panose="020B0604020202020204" pitchFamily="34" charset="0"/>
                <a:hlinkClick r:id="rId11" tooltip="Blkls"/>
              </a:rPr>
              <a:t>blkls</a:t>
            </a: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) exists in the original image. This is used when evidence is found in unallocated space.</a:t>
            </a:r>
            <a:endParaRPr lang="en-US" sz="1400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F0A1B63-04D0-56EA-8A33-90624121B7C0}"/>
              </a:ext>
            </a:extLst>
          </p:cNvPr>
          <p:cNvGrpSpPr/>
          <p:nvPr/>
        </p:nvGrpSpPr>
        <p:grpSpPr>
          <a:xfrm>
            <a:off x="9765698" y="1135625"/>
            <a:ext cx="722520" cy="473400"/>
            <a:chOff x="9765698" y="1135625"/>
            <a:chExt cx="722520" cy="473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B4FBF0B6-8D6A-9599-9125-BCE2B58611AA}"/>
                    </a:ext>
                  </a:extLst>
                </p14:cNvPr>
                <p14:cNvContentPartPr/>
                <p14:nvPr/>
              </p14:nvContentPartPr>
              <p14:xfrm>
                <a:off x="9765698" y="1177385"/>
                <a:ext cx="210960" cy="43164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B4FBF0B6-8D6A-9599-9125-BCE2B58611AA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9748058" y="1159385"/>
                  <a:ext cx="246600" cy="46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29974F8F-3E9B-ECF1-1315-66DF4B675206}"/>
                    </a:ext>
                  </a:extLst>
                </p14:cNvPr>
                <p14:cNvContentPartPr/>
                <p14:nvPr/>
              </p14:nvContentPartPr>
              <p14:xfrm>
                <a:off x="10085738" y="1135625"/>
                <a:ext cx="40320" cy="4248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29974F8F-3E9B-ECF1-1315-66DF4B675206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0068098" y="1117985"/>
                  <a:ext cx="75960" cy="46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DE5BE820-DC9B-25E2-C344-635A4D148287}"/>
                    </a:ext>
                  </a:extLst>
                </p14:cNvPr>
                <p14:cNvContentPartPr/>
                <p14:nvPr/>
              </p14:nvContentPartPr>
              <p14:xfrm>
                <a:off x="10307498" y="1170545"/>
                <a:ext cx="46440" cy="4111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DE5BE820-DC9B-25E2-C344-635A4D148287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0289498" y="1152545"/>
                  <a:ext cx="82080" cy="44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D97BAA35-04BA-F243-1452-7CDAFB7DAEF0}"/>
                    </a:ext>
                  </a:extLst>
                </p14:cNvPr>
                <p14:cNvContentPartPr/>
                <p14:nvPr/>
              </p14:nvContentPartPr>
              <p14:xfrm>
                <a:off x="10378418" y="1288265"/>
                <a:ext cx="109800" cy="2296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D97BAA35-04BA-F243-1452-7CDAFB7DAEF0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0360418" y="1270265"/>
                  <a:ext cx="145440" cy="265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C040BD1-4C8F-E505-E6DC-95AAA97A7927}"/>
              </a:ext>
            </a:extLst>
          </p:cNvPr>
          <p:cNvGrpSpPr/>
          <p:nvPr/>
        </p:nvGrpSpPr>
        <p:grpSpPr>
          <a:xfrm>
            <a:off x="1835618" y="5299385"/>
            <a:ext cx="168120" cy="445320"/>
            <a:chOff x="1835618" y="5299385"/>
            <a:chExt cx="168120" cy="445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9EB34674-2330-091E-8902-9EB043640992}"/>
                    </a:ext>
                  </a:extLst>
                </p14:cNvPr>
                <p14:cNvContentPartPr/>
                <p14:nvPr/>
              </p14:nvContentPartPr>
              <p14:xfrm>
                <a:off x="1835618" y="5485505"/>
                <a:ext cx="168120" cy="2592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9EB34674-2330-091E-8902-9EB043640992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817618" y="5467865"/>
                  <a:ext cx="203760" cy="29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1F8BB5C8-CD57-6935-FA21-F26AD8D35FFB}"/>
                    </a:ext>
                  </a:extLst>
                </p14:cNvPr>
                <p14:cNvContentPartPr/>
                <p14:nvPr/>
              </p14:nvContentPartPr>
              <p14:xfrm>
                <a:off x="1918778" y="5299385"/>
                <a:ext cx="47880" cy="709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1F8BB5C8-CD57-6935-FA21-F26AD8D35FFB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900778" y="5281385"/>
                  <a:ext cx="83520" cy="106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61CB8DE-05AE-FFF7-3EC6-95E57809A882}"/>
              </a:ext>
            </a:extLst>
          </p:cNvPr>
          <p:cNvGrpSpPr/>
          <p:nvPr/>
        </p:nvGrpSpPr>
        <p:grpSpPr>
          <a:xfrm>
            <a:off x="1198058" y="1946345"/>
            <a:ext cx="287280" cy="442800"/>
            <a:chOff x="1198058" y="1946345"/>
            <a:chExt cx="287280" cy="442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96755F47-4065-5D6E-D360-7B81EFC054A4}"/>
                    </a:ext>
                  </a:extLst>
                </p14:cNvPr>
                <p14:cNvContentPartPr/>
                <p14:nvPr/>
              </p14:nvContentPartPr>
              <p14:xfrm>
                <a:off x="1376618" y="1946345"/>
                <a:ext cx="99000" cy="4428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96755F47-4065-5D6E-D360-7B81EFC054A4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358978" y="1928345"/>
                  <a:ext cx="134640" cy="47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4F198223-E5A8-03EF-9C9D-1D4040217B54}"/>
                    </a:ext>
                  </a:extLst>
                </p14:cNvPr>
                <p14:cNvContentPartPr/>
                <p14:nvPr/>
              </p14:nvContentPartPr>
              <p14:xfrm>
                <a:off x="1198058" y="2153345"/>
                <a:ext cx="287280" cy="86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4F198223-E5A8-03EF-9C9D-1D4040217B54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180058" y="2135705"/>
                  <a:ext cx="322920" cy="442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0693735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4E7D01D-361A-4E10-A910-E55BEA8878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3429" y="1736726"/>
            <a:ext cx="10515600" cy="2852737"/>
          </a:xfrm>
        </p:spPr>
        <p:txBody>
          <a:bodyPr/>
          <a:lstStyle/>
          <a:p>
            <a:r>
              <a:rPr lang="en-US" dirty="0"/>
              <a:t>Exam a file in USB using TSK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6CFE43-7D90-4362-B9CE-876BC4717F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deleted file letter1.txt</a:t>
            </a:r>
          </a:p>
        </p:txBody>
      </p:sp>
    </p:spTree>
    <p:extLst>
      <p:ext uri="{BB962C8B-B14F-4D97-AF65-F5344CB8AC3E}">
        <p14:creationId xmlns:p14="http://schemas.microsoft.com/office/powerpoint/2010/main" val="22873468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A8F7CC6-D50F-490F-9383-8ADE3DFA0E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6125" y="1445441"/>
            <a:ext cx="7759750" cy="26306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6792CE4-21CE-404C-B366-E6C4032782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6125" y="4076114"/>
            <a:ext cx="7759750" cy="175268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C9099EF-CF85-49C0-90DB-EC320EF8B782}"/>
              </a:ext>
            </a:extLst>
          </p:cNvPr>
          <p:cNvSpPr txBox="1"/>
          <p:nvPr/>
        </p:nvSpPr>
        <p:spPr>
          <a:xfrm>
            <a:off x="2216125" y="1076109"/>
            <a:ext cx="2360326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Download a USB image</a:t>
            </a:r>
          </a:p>
        </p:txBody>
      </p:sp>
    </p:spTree>
    <p:extLst>
      <p:ext uri="{BB962C8B-B14F-4D97-AF65-F5344CB8AC3E}">
        <p14:creationId xmlns:p14="http://schemas.microsoft.com/office/powerpoint/2010/main" val="30009831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BB405C7-44B9-4D4A-AE50-53D08AF12B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346"/>
          <a:stretch/>
        </p:blipFill>
        <p:spPr>
          <a:xfrm>
            <a:off x="4406900" y="972664"/>
            <a:ext cx="5207923" cy="197375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1EF40C5-D96A-4B81-8ED3-3F4425189137}"/>
              </a:ext>
            </a:extLst>
          </p:cNvPr>
          <p:cNvSpPr txBox="1"/>
          <p:nvPr/>
        </p:nvSpPr>
        <p:spPr>
          <a:xfrm>
            <a:off x="949960" y="972664"/>
            <a:ext cx="3456940" cy="646331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Arial" panose="020B0604020202020204" pitchFamily="34" charset="0"/>
              </a:rPr>
              <a:t>tool will show the details of the image format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54A51E5-5699-417E-B0A9-2DD1B6735C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8888" y="3143042"/>
            <a:ext cx="5143946" cy="27739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72D23D1-A4D2-4642-8D55-2BFC6315356B}"/>
              </a:ext>
            </a:extLst>
          </p:cNvPr>
          <p:cNvSpPr txBox="1"/>
          <p:nvPr/>
        </p:nvSpPr>
        <p:spPr>
          <a:xfrm>
            <a:off x="949961" y="3143042"/>
            <a:ext cx="3456940" cy="923330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Arial" panose="020B0604020202020204" pitchFamily="34" charset="0"/>
              </a:rPr>
              <a:t>Show file system details and statistics including layout, sizes, and labels.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09309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50CF067-C8C5-465D-A40A-32E693B231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0518"/>
          <a:stretch/>
        </p:blipFill>
        <p:spPr>
          <a:xfrm>
            <a:off x="4722932" y="1076206"/>
            <a:ext cx="4084677" cy="294919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52CA392-C5E1-4D96-83B6-B6EC45A8D6DD}"/>
              </a:ext>
            </a:extLst>
          </p:cNvPr>
          <p:cNvSpPr txBox="1"/>
          <p:nvPr/>
        </p:nvSpPr>
        <p:spPr>
          <a:xfrm>
            <a:off x="1019612" y="1076206"/>
            <a:ext cx="3703320" cy="646331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Arial" panose="020B0604020202020204" pitchFamily="34" charset="0"/>
              </a:rPr>
              <a:t>List allocated and deleted file names in a directory.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9D70DEF-95D0-4E92-8C7A-B00CE2A7D1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2452" y="4422386"/>
            <a:ext cx="4115157" cy="156985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8655E06-23CF-4633-8249-4CC45A1DCF04}"/>
              </a:ext>
            </a:extLst>
          </p:cNvPr>
          <p:cNvSpPr txBox="1"/>
          <p:nvPr/>
        </p:nvSpPr>
        <p:spPr>
          <a:xfrm>
            <a:off x="989132" y="4422386"/>
            <a:ext cx="3703320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7030A0"/>
                </a:solidFill>
                <a:latin typeface="Arial" panose="020B0604020202020204" pitchFamily="34" charset="0"/>
              </a:rPr>
              <a:t>-d </a:t>
            </a:r>
            <a:r>
              <a:rPr lang="en-US" sz="1800" dirty="0">
                <a:solidFill>
                  <a:srgbClr val="000000"/>
                </a:solidFill>
                <a:latin typeface="Arial" panose="020B0604020202020204" pitchFamily="34" charset="0"/>
              </a:rPr>
              <a:t>Display deleted entries only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18913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2297685-97FB-4C0D-8C85-DEF08298CA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2841" y="2026807"/>
            <a:ext cx="7346317" cy="260626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FDB0195-3E7E-4849-BBB2-7C07D6320A72}"/>
              </a:ext>
            </a:extLst>
          </p:cNvPr>
          <p:cNvSpPr txBox="1"/>
          <p:nvPr/>
        </p:nvSpPr>
        <p:spPr>
          <a:xfrm>
            <a:off x="2422841" y="1657475"/>
            <a:ext cx="3703320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Recover deleted file using </a:t>
            </a:r>
            <a:r>
              <a:rPr lang="en-US" dirty="0" err="1">
                <a:solidFill>
                  <a:srgbClr val="000000"/>
                </a:solidFill>
                <a:latin typeface="Arial" panose="020B0604020202020204" pitchFamily="34" charset="0"/>
              </a:rPr>
              <a:t>inode</a:t>
            </a:r>
            <a:endParaRPr lang="en-US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14880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1BF7377-6ABA-4A0F-BC26-9790FE1EAC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0532" y="693261"/>
            <a:ext cx="7559695" cy="183657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C0D9066-4FC2-4BC3-B779-7FA794B1EB65}"/>
              </a:ext>
            </a:extLst>
          </p:cNvPr>
          <p:cNvSpPr txBox="1"/>
          <p:nvPr/>
        </p:nvSpPr>
        <p:spPr>
          <a:xfrm>
            <a:off x="1043284" y="693261"/>
            <a:ext cx="2027248" cy="923330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Arial" panose="020B0604020202020204" pitchFamily="34" charset="0"/>
              </a:rPr>
              <a:t>Extract the data units of letter1.txt (inode15)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D7757F2-A5EF-4E0A-9618-C964613B2D91}"/>
              </a:ext>
            </a:extLst>
          </p:cNvPr>
          <p:cNvSpPr txBox="1"/>
          <p:nvPr/>
        </p:nvSpPr>
        <p:spPr>
          <a:xfrm>
            <a:off x="960120" y="2752189"/>
            <a:ext cx="2110412" cy="1200329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GB" dirty="0"/>
              <a:t>Display the statistics and details about a given meta data structure </a:t>
            </a: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EAA7A4B-4851-4C80-8868-6F2BD51E9B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0532" y="2752189"/>
            <a:ext cx="4968671" cy="3665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9389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2BA1C1A-FC36-4A96-A17A-09903B431F90}"/>
              </a:ext>
            </a:extLst>
          </p:cNvPr>
          <p:cNvSpPr txBox="1"/>
          <p:nvPr/>
        </p:nvSpPr>
        <p:spPr>
          <a:xfrm>
            <a:off x="1702755" y="762724"/>
            <a:ext cx="4545645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Arial" panose="020B0604020202020204" pitchFamily="34" charset="0"/>
              </a:rPr>
              <a:t>Extract the contents of a given data unit.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EA714D-5E26-4360-A373-0417243CAC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2755" y="1155139"/>
            <a:ext cx="7262489" cy="178323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BDB6D1B-BEA0-4DCE-B116-25578DE5409A}"/>
              </a:ext>
            </a:extLst>
          </p:cNvPr>
          <p:cNvSpPr txBox="1"/>
          <p:nvPr/>
        </p:nvSpPr>
        <p:spPr>
          <a:xfrm>
            <a:off x="1702755" y="3273295"/>
            <a:ext cx="6172200" cy="646331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GB" dirty="0"/>
              <a:t>List the details about data units and can extract the unallocated space of the file system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0A14824-2101-4F78-BE3B-7948DCA8D6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2755" y="3919626"/>
            <a:ext cx="7315834" cy="1752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8612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D942F69-0583-43B4-97E2-A99DDD7BFC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Overview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2521232-DA9F-4C94-9BE6-17798B6A40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Autopsy vs. The Sleuth Kit</a:t>
            </a:r>
          </a:p>
          <a:p>
            <a:r>
              <a:rPr lang="en-GB" dirty="0"/>
              <a:t>The layer of the TSK architecture</a:t>
            </a:r>
          </a:p>
          <a:p>
            <a:r>
              <a:rPr lang="en-GB" dirty="0"/>
              <a:t>The tools provided by each layer of TSK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74611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CB913BE-34E7-4501-B98B-E245DA1BCE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3066" y="0"/>
            <a:ext cx="6710032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FFDA8C0-4ACF-4535-ADE3-D3D74F51B5AE}"/>
              </a:ext>
            </a:extLst>
          </p:cNvPr>
          <p:cNvSpPr txBox="1"/>
          <p:nvPr/>
        </p:nvSpPr>
        <p:spPr>
          <a:xfrm>
            <a:off x="1151901" y="240535"/>
            <a:ext cx="2991165" cy="646331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Arial" panose="020B0604020202020204" pitchFamily="34" charset="0"/>
              </a:rPr>
              <a:t>Extract the contents of a given data unit in Hex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DC0F1B-70F5-43B7-B1BE-ACEDED61D42B}"/>
              </a:ext>
            </a:extLst>
          </p:cNvPr>
          <p:cNvSpPr txBox="1"/>
          <p:nvPr/>
        </p:nvSpPr>
        <p:spPr>
          <a:xfrm>
            <a:off x="1133844" y="2331720"/>
            <a:ext cx="3009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What is the size of the sector?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3F248E-FD95-4A8E-A441-EAFAC3DF36CD}"/>
              </a:ext>
            </a:extLst>
          </p:cNvPr>
          <p:cNvSpPr txBox="1"/>
          <p:nvPr/>
        </p:nvSpPr>
        <p:spPr>
          <a:xfrm>
            <a:off x="929640" y="5903714"/>
            <a:ext cx="6172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echo "$((16#1ff))"</a:t>
            </a:r>
          </a:p>
        </p:txBody>
      </p:sp>
    </p:spTree>
    <p:extLst>
      <p:ext uri="{BB962C8B-B14F-4D97-AF65-F5344CB8AC3E}">
        <p14:creationId xmlns:p14="http://schemas.microsoft.com/office/powerpoint/2010/main" val="21093134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49734BB-268E-407D-A4BB-88478C057B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47661"/>
            <a:ext cx="6713802" cy="4366638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9D41179B-A5B8-4A8B-82E6-634D7C55E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Show A file with multiple sectors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58C2D9-1128-029B-804F-E423D360E6C1}"/>
              </a:ext>
            </a:extLst>
          </p:cNvPr>
          <p:cNvSpPr txBox="1"/>
          <p:nvPr/>
        </p:nvSpPr>
        <p:spPr>
          <a:xfrm>
            <a:off x="7810082" y="4351247"/>
            <a:ext cx="3737113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possible to concatenate multiple sectors?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OCRB" panose="020B0609020202020204" pitchFamily="49" charset="0"/>
              </a:rPr>
              <a:t>blkls</a:t>
            </a:r>
            <a:r>
              <a:rPr lang="en-US" dirty="0">
                <a:latin typeface="OCRB" panose="020B0609020202020204" pitchFamily="49" charset="0"/>
              </a:rPr>
              <a:t> Ch01InChap01.dd 312-312 &gt; INCOME.XLS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OCRB" panose="020B0609020202020204" pitchFamily="49" charset="0"/>
              </a:rPr>
              <a:t>icat</a:t>
            </a:r>
            <a:r>
              <a:rPr lang="en-US" dirty="0">
                <a:latin typeface="OCRB" panose="020B0609020202020204" pitchFamily="49" charset="0"/>
              </a:rPr>
              <a:t> -o output_file.txt disk_image.dd 100 200</a:t>
            </a:r>
          </a:p>
        </p:txBody>
      </p:sp>
    </p:spTree>
    <p:extLst>
      <p:ext uri="{BB962C8B-B14F-4D97-AF65-F5344CB8AC3E}">
        <p14:creationId xmlns:p14="http://schemas.microsoft.com/office/powerpoint/2010/main" val="39591499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7CC78D-0597-49CF-AFF5-0CE633832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Mounting a USB image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C8E34B-BBBB-4F44-A78F-DEF9A129A1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2218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8C619B0-9079-4650-9006-31C5CE6763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4018" y="1340939"/>
            <a:ext cx="9723963" cy="4176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463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FC525D1-DDC8-4391-BE00-7DE62BA686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4956" y="1794572"/>
            <a:ext cx="6317527" cy="371888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D18E83C-2A6C-4713-9B6A-32391EF33A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895" y="1794572"/>
            <a:ext cx="1729890" cy="14403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E55AAF9-CC7D-46D7-B586-BE4C189C0A85}"/>
              </a:ext>
            </a:extLst>
          </p:cNvPr>
          <p:cNvSpPr txBox="1"/>
          <p:nvPr/>
        </p:nvSpPr>
        <p:spPr>
          <a:xfrm>
            <a:off x="3735674" y="1425240"/>
            <a:ext cx="1475147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Show content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5C5061-E383-4F22-88B0-733481174BB8}"/>
              </a:ext>
            </a:extLst>
          </p:cNvPr>
          <p:cNvSpPr txBox="1"/>
          <p:nvPr/>
        </p:nvSpPr>
        <p:spPr>
          <a:xfrm>
            <a:off x="521895" y="1425240"/>
            <a:ext cx="2243691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Mount the USB image</a:t>
            </a:r>
          </a:p>
        </p:txBody>
      </p:sp>
    </p:spTree>
    <p:extLst>
      <p:ext uri="{BB962C8B-B14F-4D97-AF65-F5344CB8AC3E}">
        <p14:creationId xmlns:p14="http://schemas.microsoft.com/office/powerpoint/2010/main" val="23818151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293576-E692-495A-BD4C-8A0003C07B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1893" y="677924"/>
            <a:ext cx="7308213" cy="591363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92AE4BC-A035-4AC8-AD72-EAE6BE2AC761}"/>
              </a:ext>
            </a:extLst>
          </p:cNvPr>
          <p:cNvSpPr txBox="1"/>
          <p:nvPr/>
        </p:nvSpPr>
        <p:spPr>
          <a:xfrm>
            <a:off x="2441893" y="308592"/>
            <a:ext cx="2459712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Show the mounted path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4E5D52-0C7B-4D1F-9BF2-DAF748163D0C}"/>
              </a:ext>
            </a:extLst>
          </p:cNvPr>
          <p:cNvSpPr txBox="1"/>
          <p:nvPr/>
        </p:nvSpPr>
        <p:spPr>
          <a:xfrm>
            <a:off x="7246620" y="3265408"/>
            <a:ext cx="2960875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student is your account name</a:t>
            </a:r>
          </a:p>
        </p:txBody>
      </p:sp>
    </p:spTree>
    <p:extLst>
      <p:ext uri="{BB962C8B-B14F-4D97-AF65-F5344CB8AC3E}">
        <p14:creationId xmlns:p14="http://schemas.microsoft.com/office/powerpoint/2010/main" val="21882770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24ECE67-F190-40BE-A7D9-4927E17B25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1800" y="2064929"/>
            <a:ext cx="7849280" cy="208806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109CDEB-DE82-4701-A565-AEF2747C849E}"/>
              </a:ext>
            </a:extLst>
          </p:cNvPr>
          <p:cNvSpPr txBox="1"/>
          <p:nvPr/>
        </p:nvSpPr>
        <p:spPr>
          <a:xfrm>
            <a:off x="1881800" y="1695597"/>
            <a:ext cx="2263825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Show the disk content</a:t>
            </a:r>
          </a:p>
        </p:txBody>
      </p:sp>
    </p:spTree>
    <p:extLst>
      <p:ext uri="{BB962C8B-B14F-4D97-AF65-F5344CB8AC3E}">
        <p14:creationId xmlns:p14="http://schemas.microsoft.com/office/powerpoint/2010/main" val="17639974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903F67-5A6F-068A-5801-2467B7B6DF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2B458C-46D2-76A0-F400-0FA4D0E46F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Follow the PPTs and practice all Linux commands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How many deleted files in the disk image?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Recover all deleted files</a:t>
            </a:r>
          </a:p>
          <a:p>
            <a:pPr lvl="1"/>
            <a:r>
              <a:rPr lang="en-US" dirty="0"/>
              <a:t>Without mounting</a:t>
            </a:r>
          </a:p>
          <a:p>
            <a:pPr lvl="1"/>
            <a:r>
              <a:rPr lang="en-US" dirty="0"/>
              <a:t>Only using the commands introduced in this lecture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Retrieve </a:t>
            </a:r>
            <a:r>
              <a:rPr lang="en-US" dirty="0">
                <a:latin typeface="OCRB" panose="020B0609020202020204" pitchFamily="49" charset="0"/>
              </a:rPr>
              <a:t>INCOME.XLS </a:t>
            </a:r>
            <a:r>
              <a:rPr lang="en-US" dirty="0"/>
              <a:t>from </a:t>
            </a:r>
            <a:r>
              <a:rPr lang="en-US" dirty="0">
                <a:latin typeface="OCRB" panose="020B0609020202020204" pitchFamily="49" charset="0"/>
              </a:rPr>
              <a:t>dd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using </a:t>
            </a:r>
            <a:r>
              <a:rPr lang="en-US" dirty="0" err="1">
                <a:latin typeface="OCRB" panose="020B0609020202020204" pitchFamily="49" charset="0"/>
              </a:rPr>
              <a:t>icat</a:t>
            </a:r>
            <a:endParaRPr lang="en-US" dirty="0">
              <a:latin typeface="OCRB" panose="020B0609020202020204" pitchFamily="49" charset="0"/>
            </a:endParaRPr>
          </a:p>
          <a:p>
            <a:pPr lvl="1"/>
            <a:r>
              <a:rPr lang="en-US" dirty="0"/>
              <a:t>using sector numbers</a:t>
            </a:r>
          </a:p>
          <a:p>
            <a:pPr lvl="1"/>
            <a:r>
              <a:rPr lang="en-US" dirty="0"/>
              <a:t>show </a:t>
            </a:r>
            <a:r>
              <a:rPr lang="en-US" dirty="0">
                <a:latin typeface="OCRB" panose="020B0609020202020204" pitchFamily="49" charset="0"/>
              </a:rPr>
              <a:t>.</a:t>
            </a:r>
            <a:r>
              <a:rPr lang="en-US" dirty="0" err="1">
                <a:latin typeface="OCRB" panose="020B0609020202020204" pitchFamily="49" charset="0"/>
              </a:rPr>
              <a:t>xls</a:t>
            </a:r>
            <a:r>
              <a:rPr lang="en-US" dirty="0">
                <a:latin typeface="OCRB" panose="020B0609020202020204" pitchFamily="49" charset="0"/>
              </a:rPr>
              <a:t> </a:t>
            </a:r>
            <a:r>
              <a:rPr lang="en-US" dirty="0"/>
              <a:t>content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622893-6D08-C34E-8936-2BE759A421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6720" y="4165317"/>
            <a:ext cx="3923557" cy="2551559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50B47A47-AEED-7498-E2EE-970C11C72323}"/>
              </a:ext>
            </a:extLst>
          </p:cNvPr>
          <p:cNvGrpSpPr/>
          <p:nvPr/>
        </p:nvGrpSpPr>
        <p:grpSpPr>
          <a:xfrm>
            <a:off x="6575479" y="4579998"/>
            <a:ext cx="996120" cy="1500480"/>
            <a:chOff x="6949190" y="4945758"/>
            <a:chExt cx="996120" cy="1500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44265E64-B5A8-462C-509D-35059D1DB84F}"/>
                    </a:ext>
                  </a:extLst>
                </p14:cNvPr>
                <p14:cNvContentPartPr/>
                <p14:nvPr/>
              </p14:nvContentPartPr>
              <p14:xfrm>
                <a:off x="6949190" y="4945758"/>
                <a:ext cx="940680" cy="142848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44265E64-B5A8-462C-509D-35059D1DB84F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940190" y="4936758"/>
                  <a:ext cx="958320" cy="144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E653C5C5-4A94-D4A4-3EC0-88ABBD6FA137}"/>
                    </a:ext>
                  </a:extLst>
                </p14:cNvPr>
                <p14:cNvContentPartPr/>
                <p14:nvPr/>
              </p14:nvContentPartPr>
              <p14:xfrm>
                <a:off x="7814270" y="6265518"/>
                <a:ext cx="131040" cy="1807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E653C5C5-4A94-D4A4-3EC0-88ABBD6FA137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805630" y="6256518"/>
                  <a:ext cx="148680" cy="1983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7675815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8C0F097-7109-4F29-88C2-FD56C88EE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Assignment: three </a:t>
            </a:r>
            <a:r>
              <a:rPr lang="en-US" dirty="0"/>
              <a:t>tools demo in classes (option)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94543E-EB57-4939-A8DE-34C9821FC8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/>
              <a:t>How to pick up three tools?  You last four student ID/SSN digital mod 28. Example, if you last four digital ID is 1234 you need to pick questions 2, 3, 4 because 1234 mod 28 = 2. Note that the index of questions starts from 0</a:t>
            </a:r>
          </a:p>
          <a:p>
            <a:r>
              <a:rPr lang="en-US" dirty="0"/>
              <a:t>What are the inputs? where are the inputs (</a:t>
            </a:r>
            <a:r>
              <a:rPr lang="en-US" dirty="0" err="1"/>
              <a:t>url</a:t>
            </a:r>
            <a:r>
              <a:rPr lang="en-US" dirty="0"/>
              <a:t> or customize made inputs)</a:t>
            </a:r>
          </a:p>
          <a:p>
            <a:r>
              <a:rPr lang="en-US" dirty="0"/>
              <a:t>What is the command?</a:t>
            </a:r>
          </a:p>
          <a:p>
            <a:r>
              <a:rPr lang="en-US" dirty="0"/>
              <a:t>What are the outputs?</a:t>
            </a:r>
          </a:p>
          <a:p>
            <a:r>
              <a:rPr lang="en-US" dirty="0"/>
              <a:t>Explain each command and how does each parament determines the outputs?</a:t>
            </a:r>
          </a:p>
          <a:p>
            <a:r>
              <a:rPr lang="en-US" dirty="0"/>
              <a:t>Capture all screenshots. </a:t>
            </a:r>
          </a:p>
          <a:p>
            <a:r>
              <a:rPr lang="en-US" dirty="0"/>
              <a:t>If you use your own inputs, upload inputs</a:t>
            </a:r>
          </a:p>
          <a:p>
            <a:pPr marL="0" indent="0">
              <a:buNone/>
            </a:pPr>
            <a:r>
              <a:rPr lang="en-US" dirty="0">
                <a:hlinkClick r:id="rId2"/>
              </a:rPr>
              <a:t>https://linuxhint.com/kali_linux_top_forensic_tools/</a:t>
            </a:r>
            <a:r>
              <a:rPr lang="en-US" dirty="0"/>
              <a:t> [0-13]</a:t>
            </a:r>
          </a:p>
          <a:p>
            <a:pPr marL="0" indent="0">
              <a:buNone/>
            </a:pPr>
            <a:r>
              <a:rPr lang="en-US" dirty="0">
                <a:hlinkClick r:id="rId3"/>
              </a:rPr>
              <a:t>https://linuxhint.com/kali_linux_top_forensic_tools_2020_part_2/</a:t>
            </a:r>
            <a:r>
              <a:rPr lang="en-US" dirty="0"/>
              <a:t>   [14-27]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36760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EFF31E4-C818-41B6-9B7D-F5C8428161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8707" y="332959"/>
            <a:ext cx="7552713" cy="6209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8330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D6FBFBF-3EBD-752D-2CD3-C930E353E7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8760" y="163547"/>
            <a:ext cx="9914479" cy="653090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829AFEE-D10F-5D45-BA65-D91CBCD3F16D}"/>
              </a:ext>
            </a:extLst>
          </p:cNvPr>
          <p:cNvSpPr txBox="1"/>
          <p:nvPr/>
        </p:nvSpPr>
        <p:spPr>
          <a:xfrm>
            <a:off x="4817919" y="6432843"/>
            <a:ext cx="28575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/>
              <a:t>https://www.sleuthkit.org/sleuthkit/desc.php</a:t>
            </a:r>
          </a:p>
        </p:txBody>
      </p:sp>
    </p:spTree>
    <p:extLst>
      <p:ext uri="{BB962C8B-B14F-4D97-AF65-F5344CB8AC3E}">
        <p14:creationId xmlns:p14="http://schemas.microsoft.com/office/powerpoint/2010/main" val="17915763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7077" y="168450"/>
            <a:ext cx="5976723" cy="661884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TSK Layers</a:t>
            </a:r>
          </a:p>
        </p:txBody>
      </p:sp>
      <p:sp>
        <p:nvSpPr>
          <p:cNvPr id="5" name="Rectangle 4"/>
          <p:cNvSpPr/>
          <p:nvPr/>
        </p:nvSpPr>
        <p:spPr>
          <a:xfrm>
            <a:off x="2438135" y="1251251"/>
            <a:ext cx="5147563" cy="369332"/>
          </a:xfrm>
          <a:prstGeom prst="rect">
            <a:avLst/>
          </a:prstGeom>
          <a:solidFill>
            <a:srgbClr val="FFD6E4"/>
          </a:solidFill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Roboto"/>
              </a:rPr>
              <a:t>error handling, types, and convenience functions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145256" y="2330278"/>
            <a:ext cx="5634086" cy="369332"/>
          </a:xfrm>
          <a:prstGeom prst="rect">
            <a:avLst/>
          </a:prstGeom>
          <a:solidFill>
            <a:srgbClr val="90D8A5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Roboto"/>
              </a:rPr>
              <a:t>Can open and process disk images in various formats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683342" y="3606329"/>
            <a:ext cx="5057582" cy="615553"/>
          </a:xfrm>
          <a:prstGeom prst="rect">
            <a:avLst/>
          </a:prstGeom>
          <a:solidFill>
            <a:srgbClr val="CAC3E8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Roboto"/>
              </a:rPr>
              <a:t>Processing data as a volume system, e.g., </a:t>
            </a:r>
            <a:r>
              <a:rPr lang="en-US" sz="1600" dirty="0">
                <a:solidFill>
                  <a:srgbClr val="000000"/>
                </a:solidFill>
                <a:latin typeface="Roboto"/>
              </a:rPr>
              <a:t>DOS partition tables</a:t>
            </a:r>
          </a:p>
        </p:txBody>
      </p:sp>
      <p:sp>
        <p:nvSpPr>
          <p:cNvPr id="8" name="Rectangle 7"/>
          <p:cNvSpPr/>
          <p:nvPr/>
        </p:nvSpPr>
        <p:spPr>
          <a:xfrm>
            <a:off x="683342" y="4943935"/>
            <a:ext cx="5857309" cy="369332"/>
          </a:xfrm>
          <a:prstGeom prst="rect">
            <a:avLst/>
          </a:prstGeom>
          <a:solidFill>
            <a:srgbClr val="FFF87F"/>
          </a:solidFill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Roboto"/>
              </a:rPr>
              <a:t>processing data as a file system, such as FAT or NTFS.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9005997" y="3069606"/>
            <a:ext cx="1991774" cy="1232276"/>
          </a:xfrm>
          <a:prstGeom prst="rect">
            <a:avLst/>
          </a:prstGeom>
          <a:solidFill>
            <a:srgbClr val="7FD0F3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Roboto"/>
              </a:rPr>
              <a:t>create an index of hashes and perform fast lookups of them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3355187" y="6195804"/>
            <a:ext cx="3749744" cy="369332"/>
          </a:xfrm>
          <a:prstGeom prst="rect">
            <a:avLst/>
          </a:prstGeom>
          <a:solidFill>
            <a:srgbClr val="DCBCAB"/>
          </a:solidFill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Roboto"/>
              </a:rPr>
              <a:t>integrates all of the previous layers</a:t>
            </a:r>
            <a:endParaRPr lang="en-US" dirty="0"/>
          </a:p>
        </p:txBody>
      </p:sp>
      <p:pic>
        <p:nvPicPr>
          <p:cNvPr id="1028" name="Picture 4" descr="File:PartitionManager icon.sv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3666" y="3110079"/>
            <a:ext cx="558482" cy="558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etup nfs server in ubuntu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3411" y="4943935"/>
            <a:ext cx="585173" cy="585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15680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2947B-AC4E-43B3-8E10-F086AF201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Storage management vs File System management</a:t>
            </a:r>
            <a:endParaRPr lang="en-US" dirty="0"/>
          </a:p>
        </p:txBody>
      </p:sp>
      <p:pic>
        <p:nvPicPr>
          <p:cNvPr id="1026" name="Picture 2" descr="Storage Unit">
            <a:extLst>
              <a:ext uri="{FF2B5EF4-FFF2-40B4-BE49-F238E27FC236}">
                <a16:creationId xmlns:a16="http://schemas.microsoft.com/office/drawing/2014/main" id="{08097FE0-29C2-49C8-8FC0-215DC73E87C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2870" y="2027717"/>
            <a:ext cx="6255132" cy="4170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52C1141-755E-4EE2-9AE9-FE82CB423BFC}"/>
              </a:ext>
            </a:extLst>
          </p:cNvPr>
          <p:cNvSpPr txBox="1"/>
          <p:nvPr/>
        </p:nvSpPr>
        <p:spPr>
          <a:xfrm>
            <a:off x="6692760" y="6538239"/>
            <a:ext cx="317923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https://www.geico.com/living/home/home-protection/storage-units/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B0866F-680A-4EBD-B7B8-2B205A9DF2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3998" y="2013122"/>
            <a:ext cx="2859709" cy="14979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975F3CF-24F3-4BCD-8ADE-F312D70B14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5667" y="3887276"/>
            <a:ext cx="1841867" cy="238515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36976F5-618E-4806-80B8-86F1D47E00E6}"/>
              </a:ext>
            </a:extLst>
          </p:cNvPr>
          <p:cNvSpPr txBox="1"/>
          <p:nvPr/>
        </p:nvSpPr>
        <p:spPr>
          <a:xfrm>
            <a:off x="1598144" y="4457133"/>
            <a:ext cx="159691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rgbClr val="FF0000"/>
                </a:solidFill>
              </a:rPr>
              <a:t>Customer</a:t>
            </a:r>
            <a:r>
              <a:rPr lang="en-GB" sz="1200" dirty="0">
                <a:solidFill>
                  <a:srgbClr val="002060"/>
                </a:solidFill>
              </a:rPr>
              <a:t>: Frank</a:t>
            </a:r>
          </a:p>
          <a:p>
            <a:r>
              <a:rPr lang="en-GB" sz="1200" dirty="0">
                <a:solidFill>
                  <a:srgbClr val="FF0000"/>
                </a:solidFill>
              </a:rPr>
              <a:t>in date</a:t>
            </a:r>
            <a:r>
              <a:rPr lang="en-GB" sz="1200" dirty="0">
                <a:solidFill>
                  <a:srgbClr val="002060"/>
                </a:solidFill>
              </a:rPr>
              <a:t>: 10/01/2021</a:t>
            </a:r>
          </a:p>
          <a:p>
            <a:r>
              <a:rPr lang="en-GB" sz="1200" dirty="0">
                <a:solidFill>
                  <a:srgbClr val="FF0000"/>
                </a:solidFill>
              </a:rPr>
              <a:t>out date</a:t>
            </a:r>
            <a:r>
              <a:rPr lang="en-GB" sz="1200" dirty="0">
                <a:solidFill>
                  <a:srgbClr val="002060"/>
                </a:solidFill>
              </a:rPr>
              <a:t>: 11/01/2021</a:t>
            </a:r>
          </a:p>
          <a:p>
            <a:r>
              <a:rPr lang="en-GB" sz="1200" dirty="0">
                <a:solidFill>
                  <a:srgbClr val="FF0000"/>
                </a:solidFill>
              </a:rPr>
              <a:t>occupied</a:t>
            </a:r>
            <a:r>
              <a:rPr lang="en-GB" sz="1200" dirty="0">
                <a:solidFill>
                  <a:srgbClr val="002060"/>
                </a:solidFill>
              </a:rPr>
              <a:t> </a:t>
            </a:r>
            <a:r>
              <a:rPr lang="en-GB" sz="1200" dirty="0">
                <a:solidFill>
                  <a:srgbClr val="FF0000"/>
                </a:solidFill>
              </a:rPr>
              <a:t>space</a:t>
            </a:r>
            <a:r>
              <a:rPr lang="en-GB" sz="1200" dirty="0">
                <a:solidFill>
                  <a:srgbClr val="002060"/>
                </a:solidFill>
              </a:rPr>
              <a:t>: 3</a:t>
            </a:r>
          </a:p>
          <a:p>
            <a:r>
              <a:rPr lang="en-GB" sz="1200" dirty="0">
                <a:solidFill>
                  <a:srgbClr val="FF0000"/>
                </a:solidFill>
              </a:rPr>
              <a:t>location</a:t>
            </a:r>
            <a:r>
              <a:rPr lang="en-GB" sz="1200" dirty="0">
                <a:solidFill>
                  <a:srgbClr val="002060"/>
                </a:solidFill>
              </a:rPr>
              <a:t>: B3, B4, B5</a:t>
            </a:r>
            <a:endParaRPr lang="en-US" sz="1200" dirty="0">
              <a:solidFill>
                <a:srgbClr val="002060"/>
              </a:solidFill>
            </a:endParaRP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F0EB6B0A-FA78-4429-A20F-FA01798CA510}"/>
              </a:ext>
            </a:extLst>
          </p:cNvPr>
          <p:cNvSpPr/>
          <p:nvPr/>
        </p:nvSpPr>
        <p:spPr>
          <a:xfrm rot="16200000">
            <a:off x="2108410" y="3598680"/>
            <a:ext cx="379270" cy="204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4E63FFEE-3CE6-4B70-97F4-55A5C0D888CA}"/>
              </a:ext>
            </a:extLst>
          </p:cNvPr>
          <p:cNvSpPr/>
          <p:nvPr/>
        </p:nvSpPr>
        <p:spPr>
          <a:xfrm>
            <a:off x="3733170" y="4844053"/>
            <a:ext cx="1057984" cy="2418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5334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5917" y="1789430"/>
            <a:ext cx="7968191" cy="323799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 System Layers</a:t>
            </a:r>
          </a:p>
        </p:txBody>
      </p:sp>
      <p:sp>
        <p:nvSpPr>
          <p:cNvPr id="4" name="Rectangle 3"/>
          <p:cNvSpPr/>
          <p:nvPr/>
        </p:nvSpPr>
        <p:spPr>
          <a:xfrm>
            <a:off x="613602" y="1690688"/>
            <a:ext cx="3031583" cy="1200329"/>
          </a:xfrm>
          <a:prstGeom prst="rect">
            <a:avLst/>
          </a:prstGeom>
          <a:solidFill>
            <a:srgbClr val="FFF87F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Roboto"/>
              </a:rPr>
              <a:t>Describe the layout and general features of the file system. Allow others to read, write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9327194" y="4118865"/>
            <a:ext cx="1769951" cy="939780"/>
          </a:xfrm>
          <a:prstGeom prst="rect">
            <a:avLst/>
          </a:prstGeom>
          <a:solidFill>
            <a:srgbClr val="D1A4D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Roboto"/>
              </a:rPr>
              <a:t>data units (i.e. blocks and clusters)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023452" y="5084717"/>
            <a:ext cx="2871093" cy="1477328"/>
          </a:xfrm>
          <a:prstGeom prst="rect">
            <a:avLst/>
          </a:prstGeom>
          <a:solidFill>
            <a:srgbClr val="7ED0F3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Roboto"/>
              </a:rPr>
              <a:t>files and directories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inode</a:t>
            </a:r>
            <a:r>
              <a:rPr lang="en-US" dirty="0"/>
              <a:t> structures in UNIX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MFT entries in NTFS,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directory entry structures in FAT</a:t>
            </a:r>
            <a:r>
              <a:rPr lang="en-US" dirty="0">
                <a:solidFill>
                  <a:srgbClr val="000000"/>
                </a:solidFill>
                <a:latin typeface="Roboto"/>
              </a:rPr>
              <a:t> 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67913" y="4118864"/>
            <a:ext cx="2146688" cy="815608"/>
          </a:xfrm>
          <a:prstGeom prst="rect">
            <a:avLst/>
          </a:prstGeom>
          <a:solidFill>
            <a:srgbClr val="FFBF93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Roboto"/>
              </a:rPr>
              <a:t>File and directory names </a:t>
            </a:r>
            <a:r>
              <a:rPr lang="en-US" sz="1050" dirty="0">
                <a:solidFill>
                  <a:srgbClr val="000000"/>
                </a:solidFill>
                <a:latin typeface="Roboto"/>
              </a:rPr>
              <a:t>(FAT file system= </a:t>
            </a:r>
            <a:r>
              <a:rPr lang="en-US" sz="1050" dirty="0" err="1">
                <a:solidFill>
                  <a:srgbClr val="000000"/>
                </a:solidFill>
                <a:latin typeface="Roboto"/>
              </a:rPr>
              <a:t>FileName</a:t>
            </a:r>
            <a:r>
              <a:rPr lang="en-US" sz="1050" dirty="0">
                <a:solidFill>
                  <a:srgbClr val="000000"/>
                </a:solidFill>
                <a:latin typeface="Roboto"/>
              </a:rPr>
              <a:t>+ Metadata)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7889203" y="1208046"/>
            <a:ext cx="3632458" cy="1477328"/>
          </a:xfrm>
          <a:prstGeom prst="rect">
            <a:avLst/>
          </a:prstGeom>
          <a:solidFill>
            <a:srgbClr val="BFBFBF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Roboto"/>
              </a:rPr>
              <a:t>non-essential file system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journals that record file system updates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lists that record what files have recently been updated</a:t>
            </a:r>
          </a:p>
        </p:txBody>
      </p:sp>
      <p:pic>
        <p:nvPicPr>
          <p:cNvPr id="9" name="Picture 6" descr="setup nfs server in ubuntu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1278" y="1920061"/>
            <a:ext cx="585173" cy="585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Storage - EBUS20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2281" y="5157388"/>
            <a:ext cx="2378515" cy="1514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49202" y="5084717"/>
            <a:ext cx="1274250" cy="1420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7894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878A9F2-DBB5-637E-51D4-533A3DE393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7460" y="3300875"/>
            <a:ext cx="2586542" cy="1805697"/>
          </a:xfrm>
          <a:prstGeom prst="rect">
            <a:avLst/>
          </a:prstGeom>
        </p:spPr>
      </p:pic>
      <p:pic>
        <p:nvPicPr>
          <p:cNvPr id="4" name="Picture 6" descr="word request - What is this called in English? paper / sheets/ blank page  (picture is attached) - English Language Learners Stack Exchange">
            <a:extLst>
              <a:ext uri="{FF2B5EF4-FFF2-40B4-BE49-F238E27FC236}">
                <a16:creationId xmlns:a16="http://schemas.microsoft.com/office/drawing/2014/main" id="{A27B9FC3-7CC4-767E-C156-A475B5C7C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4134" y="3474158"/>
            <a:ext cx="1074854" cy="14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361A855-EA81-40AE-1BA9-7CB95F9E72ED}"/>
              </a:ext>
            </a:extLst>
          </p:cNvPr>
          <p:cNvSpPr txBox="1"/>
          <p:nvPr/>
        </p:nvSpPr>
        <p:spPr>
          <a:xfrm>
            <a:off x="1190431" y="4001643"/>
            <a:ext cx="10060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</a:rPr>
              <a:t>foo.txt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16F3BE-3ED8-B0AB-AE6B-7BC35A6799B8}"/>
              </a:ext>
            </a:extLst>
          </p:cNvPr>
          <p:cNvSpPr txBox="1"/>
          <p:nvPr/>
        </p:nvSpPr>
        <p:spPr>
          <a:xfrm>
            <a:off x="2264134" y="3634935"/>
            <a:ext cx="10748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see white envelope</a:t>
            </a:r>
          </a:p>
        </p:txBody>
      </p:sp>
      <p:pic>
        <p:nvPicPr>
          <p:cNvPr id="7" name="Picture 4" descr="Email letter mail icon - Dashboard Line Style">
            <a:extLst>
              <a:ext uri="{FF2B5EF4-FFF2-40B4-BE49-F238E27FC236}">
                <a16:creationId xmlns:a16="http://schemas.microsoft.com/office/drawing/2014/main" id="{0DDF779C-0FE9-63E5-7F36-71D5CD06F7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280" b="21923"/>
          <a:stretch/>
        </p:blipFill>
        <p:spPr bwMode="auto">
          <a:xfrm>
            <a:off x="4305834" y="3230536"/>
            <a:ext cx="3245939" cy="1876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word request - What is this called in English? paper / sheets/ blank page  (picture is attached) - English Language Learners Stack Exchange">
            <a:extLst>
              <a:ext uri="{FF2B5EF4-FFF2-40B4-BE49-F238E27FC236}">
                <a16:creationId xmlns:a16="http://schemas.microsoft.com/office/drawing/2014/main" id="{5C456620-2750-0FD3-DBF2-8EE0B75974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5574" y="3474158"/>
            <a:ext cx="1074854" cy="14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14517CB-FCEE-7E2D-82C5-5799321000C0}"/>
              </a:ext>
            </a:extLst>
          </p:cNvPr>
          <p:cNvSpPr txBox="1"/>
          <p:nvPr/>
        </p:nvSpPr>
        <p:spPr>
          <a:xfrm>
            <a:off x="6165574" y="3634935"/>
            <a:ext cx="10748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see yellow envelope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07AD61-727D-8039-5476-9A9B3427A43D}"/>
              </a:ext>
            </a:extLst>
          </p:cNvPr>
          <p:cNvSpPr txBox="1"/>
          <p:nvPr/>
        </p:nvSpPr>
        <p:spPr>
          <a:xfrm>
            <a:off x="4685662" y="4168554"/>
            <a:ext cx="14390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size: 10 Bytes</a:t>
            </a:r>
          </a:p>
          <a:p>
            <a:r>
              <a:rPr lang="en-US" dirty="0">
                <a:solidFill>
                  <a:schemeClr val="accent1"/>
                </a:solidFill>
              </a:rPr>
              <a:t>date: 1/1/23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F64A5B0-10F5-DCEA-66AB-FEBB41DB56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 flipH="1">
            <a:off x="8845424" y="2856767"/>
            <a:ext cx="1798898" cy="2578765"/>
          </a:xfrm>
          <a:prstGeom prst="rect">
            <a:avLst/>
          </a:prstGeom>
        </p:spPr>
      </p:pic>
      <p:pic>
        <p:nvPicPr>
          <p:cNvPr id="12" name="Picture 6" descr="word request - What is this called in English? paper / sheets/ blank page  (picture is attached) - English Language Learners Stack Exchange">
            <a:extLst>
              <a:ext uri="{FF2B5EF4-FFF2-40B4-BE49-F238E27FC236}">
                <a16:creationId xmlns:a16="http://schemas.microsoft.com/office/drawing/2014/main" id="{DF7B21C6-A493-F58C-213A-5AEE712904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1318" y="3378017"/>
            <a:ext cx="1074854" cy="14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E949F08-4ECD-4ABB-88FE-BDF448D5825F}"/>
              </a:ext>
            </a:extLst>
          </p:cNvPr>
          <p:cNvSpPr txBox="1"/>
          <p:nvPr/>
        </p:nvSpPr>
        <p:spPr>
          <a:xfrm>
            <a:off x="9261318" y="3538794"/>
            <a:ext cx="10748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see sectors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C12188B-7F88-3D07-4487-D197D65683E2}"/>
              </a:ext>
            </a:extLst>
          </p:cNvPr>
          <p:cNvCxnSpPr>
            <a:stCxn id="7" idx="3"/>
            <a:endCxn id="11" idx="2"/>
          </p:cNvCxnSpPr>
          <p:nvPr/>
        </p:nvCxnSpPr>
        <p:spPr>
          <a:xfrm flipV="1">
            <a:off x="7551773" y="4146150"/>
            <a:ext cx="903718" cy="224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0725A7A-8285-73B8-CC94-4F10EA2DF5BB}"/>
              </a:ext>
            </a:extLst>
          </p:cNvPr>
          <p:cNvCxnSpPr>
            <a:stCxn id="3" idx="3"/>
          </p:cNvCxnSpPr>
          <p:nvPr/>
        </p:nvCxnSpPr>
        <p:spPr>
          <a:xfrm flipV="1">
            <a:off x="3504002" y="4175028"/>
            <a:ext cx="941389" cy="286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2B036915-6410-934B-BBC7-482E93CC4B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19907" y="309258"/>
            <a:ext cx="4241324" cy="1723524"/>
          </a:xfrm>
          <a:prstGeom prst="rect">
            <a:avLst/>
          </a:prstGeom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F822E83-5E8C-4CEC-2145-1A7F4E54C784}"/>
              </a:ext>
            </a:extLst>
          </p:cNvPr>
          <p:cNvCxnSpPr/>
          <p:nvPr/>
        </p:nvCxnSpPr>
        <p:spPr>
          <a:xfrm flipH="1">
            <a:off x="2454812" y="2032782"/>
            <a:ext cx="1851022" cy="921433"/>
          </a:xfrm>
          <a:prstGeom prst="straightConnector1">
            <a:avLst/>
          </a:prstGeom>
          <a:ln w="28575">
            <a:solidFill>
              <a:schemeClr val="accent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C058A40-B0ED-D093-6C43-11E365252CDB}"/>
              </a:ext>
            </a:extLst>
          </p:cNvPr>
          <p:cNvCxnSpPr>
            <a:cxnSpLocks/>
          </p:cNvCxnSpPr>
          <p:nvPr/>
        </p:nvCxnSpPr>
        <p:spPr>
          <a:xfrm>
            <a:off x="5718517" y="1962443"/>
            <a:ext cx="0" cy="1136692"/>
          </a:xfrm>
          <a:prstGeom prst="straightConnector1">
            <a:avLst/>
          </a:prstGeom>
          <a:ln w="28575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392854B-839C-0E68-3621-67DEDFE424CB}"/>
              </a:ext>
            </a:extLst>
          </p:cNvPr>
          <p:cNvCxnSpPr>
            <a:cxnSpLocks/>
            <a:endCxn id="11" idx="3"/>
          </p:cNvCxnSpPr>
          <p:nvPr/>
        </p:nvCxnSpPr>
        <p:spPr>
          <a:xfrm>
            <a:off x="6963508" y="1971808"/>
            <a:ext cx="2781365" cy="1274893"/>
          </a:xfrm>
          <a:prstGeom prst="straightConnector1">
            <a:avLst/>
          </a:prstGeom>
          <a:ln w="28575">
            <a:solidFill>
              <a:srgbClr val="7030A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06AC41CA-79DC-8557-9CC6-35EBCCBD6C1D}"/>
              </a:ext>
            </a:extLst>
          </p:cNvPr>
          <p:cNvSpPr txBox="1"/>
          <p:nvPr/>
        </p:nvSpPr>
        <p:spPr>
          <a:xfrm>
            <a:off x="5928803" y="5578918"/>
            <a:ext cx="47502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Segoe Print" panose="02000600000000000000" pitchFamily="2" charset="0"/>
              </a:rPr>
              <a:t>Implication: We can directly read metadata and content without using file systems</a:t>
            </a:r>
          </a:p>
        </p:txBody>
      </p:sp>
      <p:graphicFrame>
        <p:nvGraphicFramePr>
          <p:cNvPr id="2" name="Table 16">
            <a:extLst>
              <a:ext uri="{FF2B5EF4-FFF2-40B4-BE49-F238E27FC236}">
                <a16:creationId xmlns:a16="http://schemas.microsoft.com/office/drawing/2014/main" id="{75393D4B-5DCA-E69D-4535-AD4ED97FAE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5894494"/>
              </p:ext>
            </p:extLst>
          </p:nvPr>
        </p:nvGraphicFramePr>
        <p:xfrm>
          <a:off x="10570882" y="865163"/>
          <a:ext cx="1060824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53608">
                  <a:extLst>
                    <a:ext uri="{9D8B030D-6E8A-4147-A177-3AD203B41FA5}">
                      <a16:colId xmlns:a16="http://schemas.microsoft.com/office/drawing/2014/main" val="4108904856"/>
                    </a:ext>
                  </a:extLst>
                </a:gridCol>
                <a:gridCol w="353608">
                  <a:extLst>
                    <a:ext uri="{9D8B030D-6E8A-4147-A177-3AD203B41FA5}">
                      <a16:colId xmlns:a16="http://schemas.microsoft.com/office/drawing/2014/main" val="902688788"/>
                    </a:ext>
                  </a:extLst>
                </a:gridCol>
                <a:gridCol w="353608">
                  <a:extLst>
                    <a:ext uri="{9D8B030D-6E8A-4147-A177-3AD203B41FA5}">
                      <a16:colId xmlns:a16="http://schemas.microsoft.com/office/drawing/2014/main" val="1819542418"/>
                    </a:ext>
                  </a:extLst>
                </a:gridCol>
              </a:tblGrid>
              <a:tr h="34559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0560666"/>
                  </a:ext>
                </a:extLst>
              </a:tr>
              <a:tr h="34559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7266144"/>
                  </a:ext>
                </a:extLst>
              </a:tr>
              <a:tr h="34559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8527789"/>
                  </a:ext>
                </a:extLst>
              </a:tr>
            </a:tbl>
          </a:graphicData>
        </a:graphic>
      </p:graphicFrame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E0C61AE-0819-BDE1-E05A-B53A9BBFD9FE}"/>
              </a:ext>
            </a:extLst>
          </p:cNvPr>
          <p:cNvCxnSpPr>
            <a:cxnSpLocks/>
          </p:cNvCxnSpPr>
          <p:nvPr/>
        </p:nvCxnSpPr>
        <p:spPr>
          <a:xfrm flipV="1">
            <a:off x="9847478" y="1413803"/>
            <a:ext cx="893205" cy="24914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E43B614-36FD-1950-BC49-F055B9690FB3}"/>
              </a:ext>
            </a:extLst>
          </p:cNvPr>
          <p:cNvCxnSpPr>
            <a:cxnSpLocks/>
          </p:cNvCxnSpPr>
          <p:nvPr/>
        </p:nvCxnSpPr>
        <p:spPr>
          <a:xfrm flipV="1">
            <a:off x="10056218" y="1751428"/>
            <a:ext cx="1366748" cy="22502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0540F5CF-2277-15A9-1865-DA894A1F92FF}"/>
              </a:ext>
            </a:extLst>
          </p:cNvPr>
          <p:cNvSpPr txBox="1"/>
          <p:nvPr/>
        </p:nvSpPr>
        <p:spPr>
          <a:xfrm>
            <a:off x="10824615" y="495830"/>
            <a:ext cx="553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disk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CFBBFC8-180D-CC81-B7A1-540C7C31521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0123" r="11597" b="71795"/>
          <a:stretch/>
        </p:blipFill>
        <p:spPr>
          <a:xfrm>
            <a:off x="868654" y="5686304"/>
            <a:ext cx="4505136" cy="36476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3FC4810-2ADA-4D41-BA7A-C5B00D587752}"/>
              </a:ext>
            </a:extLst>
          </p:cNvPr>
          <p:cNvSpPr txBox="1"/>
          <p:nvPr/>
        </p:nvSpPr>
        <p:spPr>
          <a:xfrm>
            <a:off x="3421557" y="4231552"/>
            <a:ext cx="1132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inode:273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AAD3393-5305-3C24-6331-4A4878CB6473}"/>
              </a:ext>
            </a:extLst>
          </p:cNvPr>
          <p:cNvSpPr txBox="1"/>
          <p:nvPr/>
        </p:nvSpPr>
        <p:spPr>
          <a:xfrm>
            <a:off x="7347704" y="4175028"/>
            <a:ext cx="139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inode</a:t>
            </a:r>
            <a:r>
              <a:rPr lang="en-US" dirty="0">
                <a:solidFill>
                  <a:srgbClr val="FF0000"/>
                </a:solidFill>
              </a:rPr>
              <a:t>:-144-6</a:t>
            </a:r>
          </a:p>
        </p:txBody>
      </p:sp>
    </p:spTree>
    <p:extLst>
      <p:ext uri="{BB962C8B-B14F-4D97-AF65-F5344CB8AC3E}">
        <p14:creationId xmlns:p14="http://schemas.microsoft.com/office/powerpoint/2010/main" val="12075109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5405" y="121316"/>
            <a:ext cx="5976723" cy="661884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TSK Tools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057431" y="3302887"/>
            <a:ext cx="4155440" cy="1384995"/>
          </a:xfrm>
          <a:prstGeom prst="rect">
            <a:avLst/>
          </a:prstGeom>
          <a:solidFill>
            <a:srgbClr val="CAC3E8"/>
          </a:solidFill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rgbClr val="5A3696"/>
                </a:solidFill>
                <a:latin typeface="Arial" panose="020B0604020202020204" pitchFamily="34" charset="0"/>
                <a:hlinkClick r:id="rId4" tooltip="Mmls"/>
              </a:rPr>
              <a:t>mmls</a:t>
            </a: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: Displays the layout of a disk, including the unallocated spaces.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rgbClr val="5A3696"/>
                </a:solidFill>
                <a:latin typeface="Arial" panose="020B0604020202020204" pitchFamily="34" charset="0"/>
                <a:hlinkClick r:id="rId5" tooltip="Mmstat"/>
              </a:rPr>
              <a:t>mmstat</a:t>
            </a: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: Display details about a volume system (typically only the type).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rgbClr val="5A3696"/>
                </a:solidFill>
                <a:latin typeface="Arial" panose="020B0604020202020204" pitchFamily="34" charset="0"/>
                <a:hlinkClick r:id="rId6" tooltip="Mmcat"/>
              </a:rPr>
              <a:t>mmcat</a:t>
            </a: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: Extracts the contents of a specific volume to STDOUT.</a:t>
            </a:r>
            <a:endParaRPr lang="en-US" sz="1400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69347" y="1468150"/>
            <a:ext cx="5612136" cy="1815882"/>
          </a:xfrm>
          <a:prstGeom prst="rect">
            <a:avLst/>
          </a:prstGeom>
          <a:solidFill>
            <a:srgbClr val="90D8A5"/>
          </a:solidFill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Image Files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u="sng" dirty="0" err="1">
                <a:solidFill>
                  <a:srgbClr val="5A3696"/>
                </a:solidFill>
                <a:latin typeface="Arial" panose="020B0604020202020204" pitchFamily="34" charset="0"/>
              </a:rPr>
              <a:t>img_stat</a:t>
            </a: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: tool will show the details of the image format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rgbClr val="5A3696"/>
                </a:solidFill>
                <a:latin typeface="Arial" panose="020B0604020202020204" pitchFamily="34" charset="0"/>
                <a:hlinkClick r:id="rId7" tooltip="Img cat"/>
              </a:rPr>
              <a:t>img_cat</a:t>
            </a: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: This tool will show the raw contents of an image file.</a:t>
            </a:r>
          </a:p>
          <a:p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Disk Tools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u="sng" dirty="0" err="1">
                <a:solidFill>
                  <a:srgbClr val="5A3696"/>
                </a:solidFill>
                <a:latin typeface="Arial" panose="020B0604020202020204" pitchFamily="34" charset="0"/>
                <a:hlinkClick r:id="rId8" tooltip="Disk sreset"/>
              </a:rPr>
              <a:t>disk_sreset</a:t>
            </a:r>
            <a:r>
              <a:rPr lang="en-US" sz="1400" dirty="0"/>
              <a:t>: </a:t>
            </a: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This tool will temporarily remove a Host Protected Area (HPA) if one exists. After the disk is reset, the HPA will return.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>
                <a:hlinkClick r:id="rId9" tooltip="Disk stat"/>
              </a:rPr>
              <a:t>disk_stat</a:t>
            </a:r>
            <a:r>
              <a:rPr lang="en-US" sz="1400" dirty="0"/>
              <a:t>: </a:t>
            </a: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This tool will show if an HPA exists.</a:t>
            </a:r>
          </a:p>
        </p:txBody>
      </p:sp>
      <p:sp>
        <p:nvSpPr>
          <p:cNvPr id="6" name="Rectangle 5"/>
          <p:cNvSpPr/>
          <p:nvPr/>
        </p:nvSpPr>
        <p:spPr>
          <a:xfrm>
            <a:off x="269347" y="4351114"/>
            <a:ext cx="6096000" cy="2031325"/>
          </a:xfrm>
          <a:prstGeom prst="rect">
            <a:avLst/>
          </a:prstGeom>
          <a:solidFill>
            <a:srgbClr val="DCBCAB"/>
          </a:solidFill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rgbClr val="5A3696"/>
                </a:solidFill>
                <a:latin typeface="Arial" panose="020B0604020202020204" pitchFamily="34" charset="0"/>
                <a:hlinkClick r:id="rId10" tooltip="Tsk comparedir"/>
              </a:rPr>
              <a:t>tsk_comparedir</a:t>
            </a: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: Compares a local directory hierarchy with the contents of raw device (or disk image). This can be used to detect rootkits.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rgbClr val="5A3696"/>
                </a:solidFill>
                <a:latin typeface="Arial" panose="020B0604020202020204" pitchFamily="34" charset="0"/>
                <a:hlinkClick r:id="rId11" tooltip="Tsk gettimes"/>
              </a:rPr>
              <a:t>tsk_gettimes</a:t>
            </a: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: Extracts all of the temporal data from the image to make a </a:t>
            </a:r>
            <a:r>
              <a:rPr lang="en-US" sz="1400" dirty="0">
                <a:solidFill>
                  <a:srgbClr val="5A3696"/>
                </a:solidFill>
                <a:latin typeface="Arial" panose="020B0604020202020204" pitchFamily="34" charset="0"/>
                <a:hlinkClick r:id="rId12" tooltip="Timeline"/>
              </a:rPr>
              <a:t>timeline</a:t>
            </a: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. Equivalent to running </a:t>
            </a:r>
            <a:r>
              <a:rPr lang="en-US" sz="1400" dirty="0" err="1">
                <a:solidFill>
                  <a:srgbClr val="5A3696"/>
                </a:solidFill>
                <a:latin typeface="Arial" panose="020B0604020202020204" pitchFamily="34" charset="0"/>
                <a:hlinkClick r:id="rId13" tooltip="Fls"/>
              </a:rPr>
              <a:t>fls</a:t>
            </a: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 with the '-m' option.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rgbClr val="5A3696"/>
                </a:solidFill>
                <a:latin typeface="Arial" panose="020B0604020202020204" pitchFamily="34" charset="0"/>
                <a:hlinkClick r:id="rId14" tooltip="Tsk loaddb"/>
              </a:rPr>
              <a:t>tsk_loaddb</a:t>
            </a: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: Loads the metadata from an image into a SQLite database. This allows other tools to be easily written in a variety of languages and give them access to the image contents.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rgbClr val="5A3696"/>
                </a:solidFill>
                <a:latin typeface="Arial" panose="020B0604020202020204" pitchFamily="34" charset="0"/>
                <a:hlinkClick r:id="rId15" tooltip="Tsk recover"/>
              </a:rPr>
              <a:t>tsk_recover</a:t>
            </a: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: Extracts the unallocated (or allocated) files from a disk image to a local directory.</a:t>
            </a:r>
            <a:endParaRPr lang="en-US" sz="1400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960BDC4F-B50B-5673-38CC-DCB52AF43930}"/>
                  </a:ext>
                </a:extLst>
              </p14:cNvPr>
              <p14:cNvContentPartPr/>
              <p14:nvPr/>
            </p14:nvContentPartPr>
            <p14:xfrm>
              <a:off x="8062898" y="2943905"/>
              <a:ext cx="249480" cy="24372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960BDC4F-B50B-5673-38CC-DCB52AF43930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8044898" y="2925905"/>
                <a:ext cx="285120" cy="27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9BB259E0-D72F-E408-807C-810A4E6685A0}"/>
                  </a:ext>
                </a:extLst>
              </p14:cNvPr>
              <p14:cNvContentPartPr/>
              <p14:nvPr/>
            </p14:nvContentPartPr>
            <p14:xfrm>
              <a:off x="8416418" y="2985305"/>
              <a:ext cx="320400" cy="24012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9BB259E0-D72F-E408-807C-810A4E6685A0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8398418" y="2967665"/>
                <a:ext cx="356040" cy="275760"/>
              </a:xfrm>
              <a:prstGeom prst="rect">
                <a:avLst/>
              </a:prstGeom>
            </p:spPr>
          </p:pic>
        </mc:Fallback>
      </mc:AlternateContent>
      <p:grpSp>
        <p:nvGrpSpPr>
          <p:cNvPr id="20" name="Group 19">
            <a:extLst>
              <a:ext uri="{FF2B5EF4-FFF2-40B4-BE49-F238E27FC236}">
                <a16:creationId xmlns:a16="http://schemas.microsoft.com/office/drawing/2014/main" id="{8DA50F2F-1798-88B0-19C4-A982E442E5BA}"/>
              </a:ext>
            </a:extLst>
          </p:cNvPr>
          <p:cNvGrpSpPr/>
          <p:nvPr/>
        </p:nvGrpSpPr>
        <p:grpSpPr>
          <a:xfrm>
            <a:off x="1530698" y="3754265"/>
            <a:ext cx="584640" cy="466560"/>
            <a:chOff x="1530698" y="3754265"/>
            <a:chExt cx="584640" cy="466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0D54D315-B768-7B07-40DF-31487702CE39}"/>
                    </a:ext>
                  </a:extLst>
                </p14:cNvPr>
                <p14:cNvContentPartPr/>
                <p14:nvPr/>
              </p14:nvContentPartPr>
              <p14:xfrm>
                <a:off x="1572098" y="3837425"/>
                <a:ext cx="118800" cy="3207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0D54D315-B768-7B07-40DF-31487702CE39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554098" y="3819425"/>
                  <a:ext cx="15444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56320BD9-8392-DAA6-0C2C-38CE27BAEF3E}"/>
                    </a:ext>
                  </a:extLst>
                </p14:cNvPr>
                <p14:cNvContentPartPr/>
                <p14:nvPr/>
              </p14:nvContentPartPr>
              <p14:xfrm>
                <a:off x="1530698" y="3975665"/>
                <a:ext cx="131040" cy="147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56320BD9-8392-DAA6-0C2C-38CE27BAEF3E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512698" y="3958025"/>
                  <a:ext cx="16668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16C9F452-A8AD-4131-3D14-50FD6EF2232A}"/>
                    </a:ext>
                  </a:extLst>
                </p14:cNvPr>
                <p14:cNvContentPartPr/>
                <p14:nvPr/>
              </p14:nvContentPartPr>
              <p14:xfrm>
                <a:off x="1791698" y="3957665"/>
                <a:ext cx="90360" cy="1944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16C9F452-A8AD-4131-3D14-50FD6EF2232A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773698" y="3940025"/>
                  <a:ext cx="12600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F9D7AF1D-ED02-34C0-2DE7-8173683A37CB}"/>
                    </a:ext>
                  </a:extLst>
                </p14:cNvPr>
                <p14:cNvContentPartPr/>
                <p14:nvPr/>
              </p14:nvContentPartPr>
              <p14:xfrm>
                <a:off x="1980698" y="3754265"/>
                <a:ext cx="33480" cy="4665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F9D7AF1D-ED02-34C0-2DE7-8173683A37CB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963058" y="3736265"/>
                  <a:ext cx="69120" cy="50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743BA05D-EF8E-DA97-0573-7A363A42CC0F}"/>
                    </a:ext>
                  </a:extLst>
                </p14:cNvPr>
                <p14:cNvContentPartPr/>
                <p14:nvPr/>
              </p14:nvContentPartPr>
              <p14:xfrm>
                <a:off x="2023898" y="3906905"/>
                <a:ext cx="91440" cy="1728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743BA05D-EF8E-DA97-0573-7A363A42CC0F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005898" y="3888905"/>
                  <a:ext cx="127080" cy="208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02067BE-E94B-620C-ECA7-219DA12D8FF9}"/>
              </a:ext>
            </a:extLst>
          </p:cNvPr>
          <p:cNvGrpSpPr/>
          <p:nvPr/>
        </p:nvGrpSpPr>
        <p:grpSpPr>
          <a:xfrm>
            <a:off x="3068258" y="976505"/>
            <a:ext cx="721440" cy="512280"/>
            <a:chOff x="3068258" y="976505"/>
            <a:chExt cx="721440" cy="512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D9D14D0A-5AC6-01F3-890B-045BEC132BB2}"/>
                    </a:ext>
                  </a:extLst>
                </p14:cNvPr>
                <p14:cNvContentPartPr/>
                <p14:nvPr/>
              </p14:nvContentPartPr>
              <p14:xfrm>
                <a:off x="3068258" y="1191425"/>
                <a:ext cx="29520" cy="13068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D9D14D0A-5AC6-01F3-890B-045BEC132BB2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050618" y="1173425"/>
                  <a:ext cx="6516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61E1A33C-B677-2CC0-7D8C-16D337F02700}"/>
                    </a:ext>
                  </a:extLst>
                </p14:cNvPr>
                <p14:cNvContentPartPr/>
                <p14:nvPr/>
              </p14:nvContentPartPr>
              <p14:xfrm>
                <a:off x="3075098" y="1059665"/>
                <a:ext cx="360" cy="14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61E1A33C-B677-2CC0-7D8C-16D337F02700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057458" y="1042025"/>
                  <a:ext cx="3600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E9E33EF2-A2BE-3AD5-658B-501BE47EFEE2}"/>
                    </a:ext>
                  </a:extLst>
                </p14:cNvPr>
                <p14:cNvContentPartPr/>
                <p14:nvPr/>
              </p14:nvContentPartPr>
              <p14:xfrm>
                <a:off x="3130898" y="1156505"/>
                <a:ext cx="290160" cy="17208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E9E33EF2-A2BE-3AD5-658B-501BE47EFEE2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112898" y="1138865"/>
                  <a:ext cx="32580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CDD87328-1A01-FB24-D2C9-C569C19F64C3}"/>
                    </a:ext>
                  </a:extLst>
                </p14:cNvPr>
                <p14:cNvContentPartPr/>
                <p14:nvPr/>
              </p14:nvContentPartPr>
              <p14:xfrm>
                <a:off x="3477218" y="1163345"/>
                <a:ext cx="70200" cy="3254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CDD87328-1A01-FB24-D2C9-C569C19F64C3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459218" y="1145345"/>
                  <a:ext cx="105840" cy="36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B1109F13-0A4D-9C26-E9F8-62CC857B34A1}"/>
                    </a:ext>
                  </a:extLst>
                </p14:cNvPr>
                <p14:cNvContentPartPr/>
                <p14:nvPr/>
              </p14:nvContentPartPr>
              <p14:xfrm>
                <a:off x="3683498" y="976505"/>
                <a:ext cx="106200" cy="37980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B1109F13-0A4D-9C26-E9F8-62CC857B34A1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665498" y="958865"/>
                  <a:ext cx="141840" cy="415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EB9F920-9E23-766F-ADA7-7D025EB300F3}"/>
              </a:ext>
            </a:extLst>
          </p:cNvPr>
          <p:cNvGrpSpPr/>
          <p:nvPr/>
        </p:nvGrpSpPr>
        <p:grpSpPr>
          <a:xfrm>
            <a:off x="3872498" y="923585"/>
            <a:ext cx="770040" cy="392040"/>
            <a:chOff x="3872498" y="923585"/>
            <a:chExt cx="770040" cy="392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7F14751D-E893-E587-31B5-38C22C11CD9A}"/>
                    </a:ext>
                  </a:extLst>
                </p14:cNvPr>
                <p14:cNvContentPartPr/>
                <p14:nvPr/>
              </p14:nvContentPartPr>
              <p14:xfrm>
                <a:off x="3872498" y="923585"/>
                <a:ext cx="244080" cy="38628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7F14751D-E893-E587-31B5-38C22C11CD9A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854858" y="905585"/>
                  <a:ext cx="279720" cy="42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00A27FF1-5D8F-1F74-B027-6AA20779FB33}"/>
                    </a:ext>
                  </a:extLst>
                </p14:cNvPr>
                <p14:cNvContentPartPr/>
                <p14:nvPr/>
              </p14:nvContentPartPr>
              <p14:xfrm>
                <a:off x="4190738" y="1166225"/>
                <a:ext cx="40320" cy="11052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00A27FF1-5D8F-1F74-B027-6AA20779FB33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172738" y="1148225"/>
                  <a:ext cx="7596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CFB891C4-CB4E-ED81-BD60-25104D94B086}"/>
                    </a:ext>
                  </a:extLst>
                </p14:cNvPr>
                <p14:cNvContentPartPr/>
                <p14:nvPr/>
              </p14:nvContentPartPr>
              <p14:xfrm>
                <a:off x="4225298" y="1038785"/>
                <a:ext cx="360" cy="270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CFB891C4-CB4E-ED81-BD60-25104D94B086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4207298" y="1021145"/>
                  <a:ext cx="3600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F83DAED1-44C9-3340-B8E7-38B997CEFBC0}"/>
                    </a:ext>
                  </a:extLst>
                </p14:cNvPr>
                <p14:cNvContentPartPr/>
                <p14:nvPr/>
              </p14:nvContentPartPr>
              <p14:xfrm>
                <a:off x="4322858" y="1117265"/>
                <a:ext cx="91800" cy="1983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F83DAED1-44C9-3340-B8E7-38B997CEFBC0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4304858" y="1099625"/>
                  <a:ext cx="12744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500E21E6-F54C-57B1-DA45-F1A0C65967D7}"/>
                    </a:ext>
                  </a:extLst>
                </p14:cNvPr>
                <p14:cNvContentPartPr/>
                <p14:nvPr/>
              </p14:nvContentPartPr>
              <p14:xfrm>
                <a:off x="4498538" y="948785"/>
                <a:ext cx="18000" cy="3567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500E21E6-F54C-57B1-DA45-F1A0C65967D7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4480538" y="931145"/>
                  <a:ext cx="53640" cy="39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68A8A568-AC8F-8CD1-61CD-7714061FD31F}"/>
                    </a:ext>
                  </a:extLst>
                </p14:cNvPr>
                <p14:cNvContentPartPr/>
                <p14:nvPr/>
              </p14:nvContentPartPr>
              <p14:xfrm>
                <a:off x="4537058" y="1094225"/>
                <a:ext cx="105480" cy="19224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68A8A568-AC8F-8CD1-61CD-7714061FD31F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4519058" y="1076225"/>
                  <a:ext cx="141120" cy="2278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1055C693-DD57-0A8F-0EC7-FDC2D5ADD95E}"/>
              </a:ext>
            </a:extLst>
          </p:cNvPr>
          <p:cNvSpPr txBox="1"/>
          <p:nvPr/>
        </p:nvSpPr>
        <p:spPr>
          <a:xfrm>
            <a:off x="190872" y="106744"/>
            <a:ext cx="450762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https://github.com/sleuthkit/sleuthkit/wiki/The_Sleuth_Kit_commands</a:t>
            </a:r>
          </a:p>
        </p:txBody>
      </p:sp>
    </p:spTree>
    <p:extLst>
      <p:ext uri="{BB962C8B-B14F-4D97-AF65-F5344CB8AC3E}">
        <p14:creationId xmlns:p14="http://schemas.microsoft.com/office/powerpoint/2010/main" val="38804986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15119</TotalTime>
  <Words>1395</Words>
  <Application>Microsoft Office PowerPoint</Application>
  <PresentationFormat>Widescreen</PresentationFormat>
  <Paragraphs>150</Paragraphs>
  <Slides>28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5" baseType="lpstr">
      <vt:lpstr>Arial</vt:lpstr>
      <vt:lpstr>Calibri</vt:lpstr>
      <vt:lpstr>Calibri Light</vt:lpstr>
      <vt:lpstr>OCRB</vt:lpstr>
      <vt:lpstr>Roboto</vt:lpstr>
      <vt:lpstr>Segoe Print</vt:lpstr>
      <vt:lpstr>Office Theme</vt:lpstr>
      <vt:lpstr>The Sleuth Kit (TSK)</vt:lpstr>
      <vt:lpstr>Overview</vt:lpstr>
      <vt:lpstr>PowerPoint Presentation</vt:lpstr>
      <vt:lpstr>PowerPoint Presentation</vt:lpstr>
      <vt:lpstr>TSK Layers</vt:lpstr>
      <vt:lpstr>Storage management vs File System management</vt:lpstr>
      <vt:lpstr>File System Layers</vt:lpstr>
      <vt:lpstr>PowerPoint Presentation</vt:lpstr>
      <vt:lpstr>TSK Tools</vt:lpstr>
      <vt:lpstr>PowerPoint Presentation</vt:lpstr>
      <vt:lpstr>HPA Usages</vt:lpstr>
      <vt:lpstr>File System Tools</vt:lpstr>
      <vt:lpstr>Exam a file in USB using TSK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Show A file with multiple sectors</vt:lpstr>
      <vt:lpstr>Mounting a USB image</vt:lpstr>
      <vt:lpstr>PowerPoint Presentation</vt:lpstr>
      <vt:lpstr>PowerPoint Presentation</vt:lpstr>
      <vt:lpstr>PowerPoint Presentation</vt:lpstr>
      <vt:lpstr>PowerPoint Presentation</vt:lpstr>
      <vt:lpstr>Assignment</vt:lpstr>
      <vt:lpstr>Assignment: three tools demo in classes (option)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Frank Xu</dc:creator>
  <cp:lastModifiedBy>Weifeng Xu</cp:lastModifiedBy>
  <cp:revision>1138</cp:revision>
  <dcterms:created xsi:type="dcterms:W3CDTF">2020-09-14T14:43:27Z</dcterms:created>
  <dcterms:modified xsi:type="dcterms:W3CDTF">2024-03-26T18:52:16Z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2f46707a-0714-4b19-9e75-9e86a08e862d_Enabled">
    <vt:lpwstr>true</vt:lpwstr>
  </property>
  <property fmtid="{D5CDD505-2E9C-101B-9397-08002B2CF9AE}" pid="3" name="MSIP_Label_2f46707a-0714-4b19-9e75-9e86a08e862d_SetDate">
    <vt:lpwstr>2022-09-05T12:53:09Z</vt:lpwstr>
  </property>
  <property fmtid="{D5CDD505-2E9C-101B-9397-08002B2CF9AE}" pid="4" name="MSIP_Label_2f46707a-0714-4b19-9e75-9e86a08e862d_Method">
    <vt:lpwstr>Standard</vt:lpwstr>
  </property>
  <property fmtid="{D5CDD505-2E9C-101B-9397-08002B2CF9AE}" pid="5" name="MSIP_Label_2f46707a-0714-4b19-9e75-9e86a08e862d_Name">
    <vt:lpwstr>defa4170-0d19-0005-0004-bc88714345d2</vt:lpwstr>
  </property>
  <property fmtid="{D5CDD505-2E9C-101B-9397-08002B2CF9AE}" pid="6" name="MSIP_Label_2f46707a-0714-4b19-9e75-9e86a08e862d_SiteId">
    <vt:lpwstr>e902b1b3-068c-446e-83b4-e3dfa474e6f9</vt:lpwstr>
  </property>
  <property fmtid="{D5CDD505-2E9C-101B-9397-08002B2CF9AE}" pid="7" name="MSIP_Label_2f46707a-0714-4b19-9e75-9e86a08e862d_ActionId">
    <vt:lpwstr>49028c47-ca4d-4816-93e6-663f42086a9d</vt:lpwstr>
  </property>
  <property fmtid="{D5CDD505-2E9C-101B-9397-08002B2CF9AE}" pid="8" name="MSIP_Label_2f46707a-0714-4b19-9e75-9e86a08e862d_ContentBits">
    <vt:lpwstr>0</vt:lpwstr>
  </property>
</Properties>
</file>